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a.istockphoto.com/vectors/thin-line-infographic-element-vector-id612732422?k=20&amp;m=612732422&amp;s=612x612&amp;w=0&amp;h=v3DBwfc7wPaPWS1KVoqaEOmE7vS33uAOfznI5aa6Gqc=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104419" y="221771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CF07_3A_CicloAnalisis_InfografiaEstatica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por favor Rediseñar una imagen que conduzca a la simulación del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Ciclo del análisis forense para la recolección evidencia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secuencia de la infografía se encuentra relacionada con su respectivo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62725" y="4412648"/>
            <a:ext cx="3948174" cy="2236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https://media.istockphoto.com/vectors/thin-line-infographic-element-vector-id612732422?k=20&amp;m=612732422&amp;s=612x612&amp;w=0&amp;h=v3DBwfc7wPaPWS1KVoqaEOmE7vS33uAOfznI5aa6Gqc=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emento infográfico de línea delgada - ilustración de arte vectorial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771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3135086" y="2525486"/>
            <a:ext cx="2427514" cy="1947565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Ciclo del análisis forense para la recolección de evidencia digital.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114301" y="-9752"/>
            <a:ext cx="2990604" cy="1204637"/>
          </a:xfrm>
          <a:prstGeom prst="wedgeRoundRectCallout">
            <a:avLst>
              <a:gd fmla="val 48825" name="adj1"/>
              <a:gd fmla="val 77437" name="adj2"/>
              <a:gd fmla="val 16667" name="adj3"/>
            </a:avLst>
          </a:prstGeom>
          <a:solidFill>
            <a:srgbClr val="A8D08C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Adquisición.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756563" y="-156387"/>
            <a:ext cx="2990604" cy="1204637"/>
          </a:xfrm>
          <a:prstGeom prst="wedgeRoundRectCallout">
            <a:avLst>
              <a:gd fmla="val -44590" name="adj1"/>
              <a:gd fmla="val 192775" name="adj2"/>
              <a:gd fmla="val 16667" name="adj3"/>
            </a:avLst>
          </a:prstGeom>
          <a:solidFill>
            <a:srgbClr val="8EFA0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Preservación.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243846" y="5331474"/>
            <a:ext cx="2990604" cy="1204637"/>
          </a:xfrm>
          <a:prstGeom prst="wedgeRoundRectCallout">
            <a:avLst>
              <a:gd fmla="val -27482" name="adj1"/>
              <a:gd fmla="val -136154" name="adj2"/>
              <a:gd fmla="val 16667" name="adj3"/>
            </a:avLst>
          </a:prstGeom>
          <a:solidFill>
            <a:srgbClr val="FEE599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Análisis.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948939" y="5698993"/>
            <a:ext cx="2990604" cy="1204637"/>
          </a:xfrm>
          <a:prstGeom prst="wedgeRoundRectCallout">
            <a:avLst>
              <a:gd fmla="val 57362" name="adj1"/>
              <a:gd fmla="val -88178" name="adj2"/>
              <a:gd fmla="val 16667" name="adj3"/>
            </a:avLst>
          </a:prstGeom>
          <a:solidFill>
            <a:schemeClr val="accent4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Documentación.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1304210" y="4126837"/>
            <a:ext cx="2990604" cy="1204637"/>
          </a:xfrm>
          <a:prstGeom prst="wedgeRoundRectCallout">
            <a:avLst>
              <a:gd fmla="val 76257" name="adj1"/>
              <a:gd fmla="val -26894" name="adj2"/>
              <a:gd fmla="val 16667" name="adj3"/>
            </a:avLst>
          </a:prstGeom>
          <a:solidFill>
            <a:srgbClr val="FF7E79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Presentación.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1017320" y="1544592"/>
            <a:ext cx="2990604" cy="1204637"/>
          </a:xfrm>
          <a:prstGeom prst="wedgeRoundRectCallout">
            <a:avLst>
              <a:gd fmla="val 74999" name="adj1"/>
              <a:gd fmla="val 26174" name="adj2"/>
              <a:gd fmla="val 16667" name="adj3"/>
            </a:avLst>
          </a:prstGeom>
          <a:solidFill>
            <a:srgbClr val="FF40FF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Conclusiones.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