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Pantalla de inicio.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Aparece el título, una introducción con un gráfico y un botón, que al dar clic sobre este aparece el slide 3.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Ref. Imagen: https://www.freepik.es/vector-gratis/plantilla-diapositiva-plan-seis-pasos_1433581.htm#page=1&amp;query=infografia%20seis&amp;position=37&amp;from_view=search</a:t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Ref. Imagen: https://img.freepik.com/vector-gratis/concepto-ilustracion-analisis-datos-crecimiento_535825-62.jpg?w=2000</a:t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Ref. Imagen: https://img.freepik.com/vector-gratis/ilustracion-concepto-buscar-gente_114360-1044.jpg</a:t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Ref. Imagen: https://img.freepik.com/vector-gratis/transferencia-datos_71983-925.jpg?w=2000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Ref. https://img.freepik.com/vector-gratis/ilustracion-vector-concepto-abstracto-conexion-usb-cable-conexion-dispositivo-puerto-usb-estandar-comunicacion-digital-transferencia-datos-envio-archivos-computadora-metafora-abstracta-disco-duro_335657-2306.jpg?w=2000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Ref. imagen:  https://img.freepik.com/vector-gratis/analista-especialista-cro-aumenta-porcentaje-clientes-optimizacion-tasa-conversion-sistema-marketing-digital-concepto-marketing-atraccion-clientes-potenciales-ilustracion-aislada-bluevector-coral-rosado_335657-2292.jpg?w=2000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25139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CF07_3_PrincipiosIOCE_Pasos interactivos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332841" y="3786391"/>
            <a:ext cx="7588333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recurso corresponde a los principios internacionales a tener en cuenta para el adecuado manejo de la evidencia digital. La idea es cliquear cada paso y ver el respectivo contenido.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 De Línea De Tiempo Moderno Con Gráfico De Líneas, Infografía  Vectorial De Presentación Ilustración del Vector - Ilustración de mente,  modelo: 179943965"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22608"/>
          <a:stretch/>
        </p:blipFill>
        <p:spPr>
          <a:xfrm>
            <a:off x="504043" y="1703869"/>
            <a:ext cx="10795000" cy="5012678"/>
          </a:xfrm>
          <a:prstGeom prst="rect">
            <a:avLst/>
          </a:prstGeom>
          <a:solidFill>
            <a:srgbClr val="3D449C"/>
          </a:solidFill>
          <a:ln>
            <a:noFill/>
          </a:ln>
        </p:spPr>
      </p:pic>
      <p:sp>
        <p:nvSpPr>
          <p:cNvPr id="79" name="Google Shape;79;p12"/>
          <p:cNvSpPr/>
          <p:nvPr/>
        </p:nvSpPr>
        <p:spPr>
          <a:xfrm>
            <a:off x="551949" y="2310669"/>
            <a:ext cx="1670232" cy="7869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9346706" y="4616672"/>
            <a:ext cx="1670232" cy="7869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9692356" y="2876614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6339210" y="2877151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412458" y="5168901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1888118" y="1801921"/>
            <a:ext cx="2052505" cy="911553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5355771" y="2021932"/>
            <a:ext cx="1482319" cy="691541"/>
          </a:xfrm>
          <a:prstGeom prst="rect">
            <a:avLst/>
          </a:prstGeom>
          <a:solidFill>
            <a:srgbClr val="E897F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959398" y="5615135"/>
            <a:ext cx="1512938" cy="649496"/>
          </a:xfrm>
          <a:prstGeom prst="rect">
            <a:avLst/>
          </a:prstGeom>
          <a:solidFill>
            <a:srgbClr val="D131C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472336" y="2075984"/>
            <a:ext cx="1602435" cy="800629"/>
          </a:xfrm>
          <a:prstGeom prst="rect">
            <a:avLst/>
          </a:prstGeom>
          <a:solidFill>
            <a:srgbClr val="29F7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5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1620166" y="4272065"/>
            <a:ext cx="8234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 1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615905" y="5599663"/>
            <a:ext cx="1739243" cy="523180"/>
          </a:xfrm>
          <a:prstGeom prst="rect">
            <a:avLst/>
          </a:prstGeom>
          <a:solidFill>
            <a:srgbClr val="D12A7B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530580" y="2067635"/>
            <a:ext cx="95132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Principio 3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7035918" y="5683629"/>
            <a:ext cx="1422106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8077899" y="4321728"/>
            <a:ext cx="8234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 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551950" y="376813"/>
            <a:ext cx="97140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Principios internacionales IOCE para el adecuado manejo de la evidencia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9910961" y="5867438"/>
            <a:ext cx="1739249" cy="510813"/>
          </a:xfrm>
          <a:prstGeom prst="roundRect">
            <a:avLst>
              <a:gd fmla="val 16667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Iniciar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2"/>
          <p:cNvCxnSpPr/>
          <p:nvPr/>
        </p:nvCxnSpPr>
        <p:spPr>
          <a:xfrm>
            <a:off x="2022265" y="5017176"/>
            <a:ext cx="0" cy="345142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96" name="Google Shape;96;p12"/>
          <p:cNvCxnSpPr/>
          <p:nvPr/>
        </p:nvCxnSpPr>
        <p:spPr>
          <a:xfrm>
            <a:off x="3617087" y="3079896"/>
            <a:ext cx="0" cy="345142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97" name="Google Shape;97;p12"/>
          <p:cNvCxnSpPr/>
          <p:nvPr/>
        </p:nvCxnSpPr>
        <p:spPr>
          <a:xfrm>
            <a:off x="5243267" y="5048536"/>
            <a:ext cx="0" cy="345142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98" name="Google Shape;98;p12"/>
          <p:cNvCxnSpPr/>
          <p:nvPr/>
        </p:nvCxnSpPr>
        <p:spPr>
          <a:xfrm>
            <a:off x="6838090" y="3074658"/>
            <a:ext cx="0" cy="345142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99" name="Google Shape;99;p12"/>
          <p:cNvCxnSpPr/>
          <p:nvPr/>
        </p:nvCxnSpPr>
        <p:spPr>
          <a:xfrm>
            <a:off x="8464270" y="4977739"/>
            <a:ext cx="0" cy="345142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00" name="Google Shape;100;p12"/>
          <p:cNvCxnSpPr/>
          <p:nvPr/>
        </p:nvCxnSpPr>
        <p:spPr>
          <a:xfrm>
            <a:off x="10074771" y="3090603"/>
            <a:ext cx="0" cy="345142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3"/>
          <p:cNvCxnSpPr/>
          <p:nvPr/>
        </p:nvCxnSpPr>
        <p:spPr>
          <a:xfrm>
            <a:off x="0" y="938790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3"/>
          <p:cNvSpPr/>
          <p:nvPr/>
        </p:nvSpPr>
        <p:spPr>
          <a:xfrm>
            <a:off x="9752853" y="0"/>
            <a:ext cx="1117669" cy="111826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0864391" y="0"/>
            <a:ext cx="1117669" cy="1118266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108647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 flipH="1">
            <a:off x="994246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09940" y="275244"/>
            <a:ext cx="798700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1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5400000">
            <a:off x="-132882" y="1032599"/>
            <a:ext cx="966405" cy="77878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550067" y="2556117"/>
            <a:ext cx="5010698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recolectar la evidencia digital se deben tomar acciones para asegurarse de que no se modificará dicha evidencia.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ágenes de Evidencia Digital | Vectores, fotos de stock y PSD gratuitos"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715" y="1421992"/>
            <a:ext cx="4608285" cy="460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4"/>
          <p:cNvCxnSpPr/>
          <p:nvPr/>
        </p:nvCxnSpPr>
        <p:spPr>
          <a:xfrm>
            <a:off x="0" y="938790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4"/>
          <p:cNvSpPr/>
          <p:nvPr/>
        </p:nvSpPr>
        <p:spPr>
          <a:xfrm>
            <a:off x="9752853" y="0"/>
            <a:ext cx="1117669" cy="111826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0864391" y="0"/>
            <a:ext cx="1117669" cy="1118266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108647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 flipH="1">
            <a:off x="994246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15483" y="275244"/>
            <a:ext cx="67770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2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5400000">
            <a:off x="-132882" y="1032599"/>
            <a:ext cx="966405" cy="77878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12A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35446" y="2057059"/>
            <a:ext cx="4893034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una persona necesite acceder a la evidencia digital original, se debe asegurar que sea un investigador forense competente.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ctores e ilustraciones de Investigadores para descargar gratis | Freepik"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1677" y="1497423"/>
            <a:ext cx="4662714" cy="466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5"/>
          <p:cNvCxnSpPr/>
          <p:nvPr/>
        </p:nvCxnSpPr>
        <p:spPr>
          <a:xfrm>
            <a:off x="0" y="938790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9752853" y="0"/>
            <a:ext cx="1117669" cy="111826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0864391" y="0"/>
            <a:ext cx="1117669" cy="1118266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108647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 flipH="1">
            <a:off x="994246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615483" y="275244"/>
            <a:ext cx="67770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3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5400000">
            <a:off x="-132882" y="1032599"/>
            <a:ext cx="966405" cy="77878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897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704817" y="2871858"/>
            <a:ext cx="4491297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la actividad relacionada con la recolección, acceso, almacenamiento o transferencia de evidencia digital debe estar documentada, preservada y disponible para ser revisada.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ferencia de datos | Vector Premium"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490210"/>
            <a:ext cx="5145088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6"/>
          <p:cNvCxnSpPr/>
          <p:nvPr/>
        </p:nvCxnSpPr>
        <p:spPr>
          <a:xfrm>
            <a:off x="0" y="938790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9752853" y="0"/>
            <a:ext cx="1117669" cy="111826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0864391" y="0"/>
            <a:ext cx="1117669" cy="1118266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108647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 flipH="1">
            <a:off x="994246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15483" y="275244"/>
            <a:ext cx="67770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4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rot="5400000">
            <a:off x="-132882" y="1032599"/>
            <a:ext cx="966405" cy="77878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13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6879771" y="2801952"/>
            <a:ext cx="3744044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individuo es responsable por todas las acciones realizadas sobre la evidencia digital mientras esta se encuentre en su posesión.</a:t>
            </a:r>
            <a:endParaRPr/>
          </a:p>
        </p:txBody>
      </p:sp>
      <p:pic>
        <p:nvPicPr>
          <p:cNvPr descr="Vectores e ilustraciones de Transferencia de archivos para descargar gratis  | Freepik"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95" y="1528948"/>
            <a:ext cx="4579257" cy="457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7"/>
          <p:cNvCxnSpPr/>
          <p:nvPr/>
        </p:nvCxnSpPr>
        <p:spPr>
          <a:xfrm>
            <a:off x="0" y="938790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9752853" y="0"/>
            <a:ext cx="1117669" cy="111826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10864391" y="0"/>
            <a:ext cx="1117669" cy="1118266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108647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flipH="1">
            <a:off x="9942462" y="149152"/>
            <a:ext cx="681353" cy="7896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15483" y="275244"/>
            <a:ext cx="67770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 5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rot="5400000">
            <a:off x="-132882" y="1032599"/>
            <a:ext cx="966405" cy="77878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29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03199" y="2813759"/>
            <a:ext cx="386080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agencia que sea responsable de la recolección, acceso, almacenamiento o transferencia de evidencia digital es responsable de cumplir con los principios anteriores.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ágenes de Tabla Tasas | Vectores, fotos de stock y PSD gratuitos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057" y="1218046"/>
            <a:ext cx="6611031" cy="440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