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104419" y="221771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CF07_4A_UrgenciasIncidentesInformaticos_InfografiaInteractiva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por favor Rediseñar una imagen que conduzca a la simulación las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urgencias frente a incidentes informáticos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texto debe salir como ventana flotante.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secuencia de la infografía se encuentra relacionada con su respectivo texto.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62725" y="4412648"/>
            <a:ext cx="3948174" cy="22363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https://media.istockphoto.com/vectors/set-line-slot-machine-casino-chips-and-game-dice-and-glass-of-whiskey-vector-id1360349560?s=612x612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t line Máquina tragamonedas, fichas de casino y dados de juego y vaso de whisky con cubitos de hielo. Plantilla de infografía empresarial. Vector - arte vectorial de Arte libre de derechos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991" y="1050634"/>
            <a:ext cx="7314502" cy="34286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262744" y="2569028"/>
            <a:ext cx="1349828" cy="12550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679372" y="2655585"/>
            <a:ext cx="1349828" cy="11685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096000" y="2569027"/>
            <a:ext cx="1349828" cy="1255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por favor Rediseñar una imagen que conduzca a la simulación las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urgencias frente a incidentes informáticos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secuencia de la infografía se encuentra relacionada con su respectivo texto.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8262725" y="4412648"/>
            <a:ext cx="3948174" cy="22363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https://media.istockphoto.com/vectors/set-line-slot-machine-casino-chips-and-game-dice-and-glass-of-whiskey-vector-id1360349560?s=612x612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t line Máquina tragamonedas, fichas de casino y dados de juego y vaso de whisky con cubitos de hielo. Plantilla de infografía empresarial. Vector - arte vectorial de Arte libre de derechos"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991" y="1050634"/>
            <a:ext cx="7314502" cy="342867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1262744" y="2569028"/>
            <a:ext cx="1349828" cy="12550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679372" y="2655585"/>
            <a:ext cx="1349828" cy="11685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6096000" y="2569027"/>
            <a:ext cx="1349828" cy="1255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o con dedo índice apuntando a la derecha contorno"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251231">
            <a:off x="957943" y="140013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239485" y="4505654"/>
            <a:ext cx="4256315" cy="954107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incidente de seguridad debe atenderse entre 0 y 120 minutos.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997005" y="742949"/>
            <a:ext cx="4371138" cy="1231106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ATENCIÓN A LA URGENCIA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por favor Rediseñar una imagen que conduzca a la simulación las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urgencias frente a incidentes informáticos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secuencia de la infografía se encuentra relacionada con su respectivo texto.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262725" y="4412648"/>
            <a:ext cx="3948174" cy="22363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https://media.istockphoto.com/vectors/set-line-slot-machine-casino-chips-and-game-dice-and-glass-of-whiskey-vector-id1360349560?s=612x612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t line Máquina tragamonedas, fichas de casino y dados de juego y vaso de whisky con cubitos de hielo. Plantilla de infografía empresarial. Vector - arte vectorial de Arte libre de derechos"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05" y="1054732"/>
            <a:ext cx="7314502" cy="342867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1262744" y="2569028"/>
            <a:ext cx="1349828" cy="12550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3679372" y="2655585"/>
            <a:ext cx="1349828" cy="11685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096000" y="2569027"/>
            <a:ext cx="1349828" cy="1255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o con dedo índice apuntando a la derecha contorno" id="118" name="Google Shape;1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096829">
            <a:off x="3481449" y="418097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1997005" y="742949"/>
            <a:ext cx="4371138" cy="1231106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ATENCIÓN A LA URGENCIA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2226128" y="5353892"/>
            <a:ext cx="4256315" cy="954107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incidente de seguridad debe atenderse entre 0 y 240 minutos.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por favor Rediseñar una imagen que conduzca a la simulación las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urgencias frente a incidentes informáticos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secuencia de la infografía se encuentra relacionada con su respectivo texto.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8262725" y="4412648"/>
            <a:ext cx="3948174" cy="22363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https://media.istockphoto.com/vectors/set-line-slot-machine-casino-chips-and-game-dice-and-glass-of-whiskey-vector-id1360349560?s=612x612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t line Máquina tragamonedas, fichas de casino y dados de juego y vaso de whisky con cubitos de hielo. Plantilla de infografía empresarial. Vector - arte vectorial de Arte libre de derechos"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991" y="1050634"/>
            <a:ext cx="7314502" cy="342867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1262744" y="2569028"/>
            <a:ext cx="1349828" cy="12550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3679372" y="2655585"/>
            <a:ext cx="1349828" cy="11685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6096000" y="2569027"/>
            <a:ext cx="1349828" cy="1255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o con dedo índice apuntando a la derecha contorno" id="133" name="Google Shape;1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134981">
            <a:off x="6831941" y="146528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1997005" y="742949"/>
            <a:ext cx="4371138" cy="1231106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ATENCIÓN A LA URGENCIA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838203" y="4576692"/>
            <a:ext cx="4256315" cy="954107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incidente de seguridad debe atenderse entre 0 y 1.440 minutos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