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9" name="Google Shape;29;p4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edia.istockphoto.com/vectors/risk-icon-on-speedometer-high-risk-meter-vector-stock-illustration-vector-id1208204498?b=1&amp;k=6&amp;m=1208204498&amp;s=612x612&amp;w=0&amp;h=MPg9gpk2ZIfq-E2ETUXcmzGMBnPcW15BsGcgCpE8T2Q=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mg.freepik.com/vector-gratis/concepto-riesgo-velocimetro-es-riesgo-alto-medio-negocios-o-vida_148553-319.jpg?w=2000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humbs.dreamstime.com/b/medidor-de-alto-riesgo-ilustraci%C3%B3n-vectorial-171583050.jpg" TargetMode="External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humbs.dreamstime.com/b/medidor-de-riesgo-en-concepto-gesti%C3%B3n-riesgos-el-215762984.jpg" TargetMode="Externa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CF07_4_RelacionImpactoRiesgo_Sliders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495465" y="4542552"/>
            <a:ext cx="10869222" cy="776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Recomendaciones generales: 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Emplear imágenes y gráficas puntuales, que faciliten resumir y esquematizar conceptos puntuales. Los conceptos deben abordarse de manera clara.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8436230" y="38686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 txBox="1"/>
          <p:nvPr/>
        </p:nvSpPr>
        <p:spPr>
          <a:xfrm>
            <a:off x="8618663" y="852413"/>
            <a:ext cx="3573336" cy="1725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un Sliders de 5 transiciones relacionados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requiere que las imágenes conserven la intencionalidad e información de las imágenes modelo.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/>
          <p:nvPr/>
        </p:nvSpPr>
        <p:spPr>
          <a:xfrm>
            <a:off x="8436229" y="0"/>
            <a:ext cx="3755770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2"/>
          <p:cNvSpPr/>
          <p:nvPr/>
        </p:nvSpPr>
        <p:spPr>
          <a:xfrm>
            <a:off x="8436229" y="4280537"/>
            <a:ext cx="3938649" cy="25774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https://media.istockphoto.com/vectors/risk-icon-on-speedometer-high-risk-meter-vector-stock-illustration-vector-id1208204498?b=1&amp;k=6&amp;m=1208204498&amp;s=612x612&amp;w=0&amp;h=MPg9gpk2ZIfq-E2ETUXcmzGMBnPcW15BsGcgCpE8T2Q=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/>
          <p:nvPr/>
        </p:nvSpPr>
        <p:spPr>
          <a:xfrm>
            <a:off x="604911" y="970671"/>
            <a:ext cx="7118252" cy="4994031"/>
          </a:xfrm>
          <a:prstGeom prst="rect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788156" y="2172008"/>
            <a:ext cx="37890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descripción es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extremadamente dañina,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la misma en el informe se pone el valor de pérdidas superiores a 1.500 SMLV, la afectación de la imagen corporativa a nivel local, regional, nacional e internacional.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llega a tener sanciones por entes de control como Fiscalía, Procuraduría y Contraloría, y también analizar si hay graves daños en la infraestructura y aplicaciones web de la organización.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 txBox="1"/>
          <p:nvPr/>
        </p:nvSpPr>
        <p:spPr>
          <a:xfrm>
            <a:off x="649089" y="1210820"/>
            <a:ext cx="575733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 catastrófico y riesgo alto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2545503" y="6076143"/>
            <a:ext cx="264942" cy="262816"/>
          </a:xfrm>
          <a:prstGeom prst="ellipse">
            <a:avLst/>
          </a:prstGeom>
          <a:solidFill>
            <a:srgbClr val="0070C0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2128462" y="6076143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2942117" y="6083047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1731048" y="6076143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3755772" y="6076143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3358358" y="6076143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4543310" y="6059849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4991434" y="6059849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4145896" y="6059849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5407675" y="6052945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✓ Imagen de Icono de riesgo en el velocímetro. Medidor de alto riesgo.  Ilustración de stock vectorial. Fotografía de Stock" id="95" name="Google Shape;9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4746" y="2361288"/>
            <a:ext cx="2562507" cy="2135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/>
          <p:nvPr/>
        </p:nvSpPr>
        <p:spPr>
          <a:xfrm>
            <a:off x="8436230" y="38686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8618663" y="852413"/>
            <a:ext cx="3573336" cy="1725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un Sliders de 5 transiciones relacionados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requiere que las imágenes conserven la intencionalidad e información de las imágenes modelo.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1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8436228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8436229" y="4174435"/>
            <a:ext cx="3938649" cy="26835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https://img.freepik.com/vector-gratis/concepto-riesgo-velocimetro-es-riesgo-alto-medio-negocios-o-vida_148553-319.jpg?w=2000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604911" y="970671"/>
            <a:ext cx="7118252" cy="4994031"/>
          </a:xfrm>
          <a:prstGeom prst="rect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612162" y="1215001"/>
            <a:ext cx="575733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 mayor y riesgo alto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752268" y="2197914"/>
            <a:ext cx="3555054" cy="2462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Sería una descripción de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dañino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existen pérdidas económicas entre 1.000 y 1.499 SMLV, si la afectación de la imagen corporativa es a nivel local, regional y nacional. Si llega a tener sanciones por entes de control como Fiscalía, Procuraduría y Contraloría y también analizar si hay graves daños en la infraestructura y aplicaciones web de la organización.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2545503" y="6076143"/>
            <a:ext cx="264942" cy="262816"/>
          </a:xfrm>
          <a:prstGeom prst="ellipse">
            <a:avLst/>
          </a:prstGeom>
          <a:solidFill>
            <a:srgbClr val="0070C0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2128462" y="6076143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2942117" y="6083047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1731048" y="6076143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3755772" y="6076143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3358358" y="6076143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4543310" y="6059849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4991434" y="6059849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4145896" y="6059849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5407675" y="6052945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l concepto de riesgo en el velocímetro es de riesgo alto medio bajo en los  negocios o en la vida. | Vector Premium" id="117" name="Google Shape;11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0838" y="2577464"/>
            <a:ext cx="3233600" cy="176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/>
          <p:nvPr/>
        </p:nvSpPr>
        <p:spPr>
          <a:xfrm>
            <a:off x="8436230" y="38686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8618663" y="852413"/>
            <a:ext cx="3573336" cy="1725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un Sliders de 5 transiciones relacionados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requiere que las imágenes conserven la intencionalidad e información de las imágenes modelo.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8436228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8436229" y="4280537"/>
            <a:ext cx="3938649" cy="25774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img.freepik.com/vector-gratis/icono-riesgo-velocimetro-medidor-alto-riesgo-riesgo-velocimetro-estilo-plano-icono-vector-ilustracion-vector-plano-conjunto-iconos-velocimetro-automovil-ilustracion-plana-tablero-instrumentos-vector-velocimetro-automovil-eps-10_564974-399.jpg?w=2000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604911" y="970671"/>
            <a:ext cx="7118252" cy="4994031"/>
          </a:xfrm>
          <a:prstGeom prst="rect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2545503" y="6076143"/>
            <a:ext cx="264942" cy="262816"/>
          </a:xfrm>
          <a:prstGeom prst="ellipse">
            <a:avLst/>
          </a:prstGeom>
          <a:solidFill>
            <a:srgbClr val="0070C0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2128462" y="6076143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2942117" y="6083047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1285370" y="1213520"/>
            <a:ext cx="575733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 moderado y riesgo medio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752268" y="2197914"/>
            <a:ext cx="3555054" cy="2031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Sería una descripción de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moderado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existen pérdidas económicas entre 600 y 999 SMLV, si la afectación de la imagen corporativa es a nivel local. Si llega a tener sanciones a nivel de la oficina de control interno o jurídico de la entidad, y también analizar si hay daños parciales en la infraestructura y aplicaciones web de la organización.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1731048" y="6076143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4"/>
          <p:cNvSpPr/>
          <p:nvPr/>
        </p:nvSpPr>
        <p:spPr>
          <a:xfrm>
            <a:off x="3755772" y="6076143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3358358" y="6076143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4543310" y="6059849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4991434" y="6059849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4145896" y="6059849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5407675" y="6052945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Vectores e ilustraciones de Moderador para descargar gratis | Freepik" id="139" name="Google Shape;1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2020" y="1825660"/>
            <a:ext cx="2729753" cy="2729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/>
          <p:nvPr/>
        </p:nvSpPr>
        <p:spPr>
          <a:xfrm>
            <a:off x="8436230" y="38686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8618663" y="852413"/>
            <a:ext cx="3573336" cy="1725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un Sliders de 5 transiciones relacionados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requiere que las imágenes conserven la intencionalidad e información de las imágenes modelo.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8436228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8436229" y="4280537"/>
            <a:ext cx="3938649" cy="25774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https://thumbs.dreamstime.com/b/medidor-de-alto-riesgo-ilustraci%C3%B3n-vectorial-171583050.jpg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604911" y="970671"/>
            <a:ext cx="7118252" cy="4994031"/>
          </a:xfrm>
          <a:prstGeom prst="rect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1285370" y="1213520"/>
            <a:ext cx="575733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 es menor y el riesgo bajo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752268" y="2197914"/>
            <a:ext cx="3003504" cy="2462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Sería una descripción de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menor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 existen pérdidas económicas entre 400 y 599 SMLV, si la afectación de la imagen corporativa es a nivel organizacional. Si llega a tener sanciones a nivel procesos, y también analizar si hay daños pequeños en la infraestructura y aplicaciones web de la organización.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2545503" y="6076143"/>
            <a:ext cx="264942" cy="262816"/>
          </a:xfrm>
          <a:prstGeom prst="ellipse">
            <a:avLst/>
          </a:prstGeom>
          <a:solidFill>
            <a:srgbClr val="0070C0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2128462" y="6076143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2942117" y="6083047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1731048" y="6076143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3755772" y="6076143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3358358" y="6076143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4543310" y="6059849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4991434" y="6059849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4145896" y="6059849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5407675" y="6052945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edidor de alto riesgo stock de ilustración. Ilustración de salud -  171583050" id="161" name="Google Shape;16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6635" y="1825660"/>
            <a:ext cx="3274394" cy="3274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/>
          <p:nvPr/>
        </p:nvSpPr>
        <p:spPr>
          <a:xfrm>
            <a:off x="8436230" y="38686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8618663" y="852413"/>
            <a:ext cx="3573336" cy="1725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un Sliders de 5 transiciones relacionados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requiere que las imágenes conserven la intencionalidad e información de las imágenes modelo.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8436228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8436229" y="4532243"/>
            <a:ext cx="3938649" cy="23257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https://thumbs.dreamstime.com/b/medidor-de-riesgo-en-concepto-gesti%C3%B3n-riesgos-el-215762984.jpg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604911" y="970671"/>
            <a:ext cx="7118252" cy="4994031"/>
          </a:xfrm>
          <a:prstGeom prst="rect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1285370" y="1213520"/>
            <a:ext cx="5757333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 es insignificante y el riesgo bajo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752268" y="2197914"/>
            <a:ext cx="3228888" cy="3539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Sería una descripción de tipo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ligeramente dañino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 existen pérdidas económicas menores a 399 SMLV, si la afectación de la imagen corporativa es a nivel de área, si llega a tener sanciones a nivel área, y también analizar si hay daños pequeños en la infraestructura y aplicaciones web de la organización. Hay que revisar si se tiene llamados de atención a nivel grupo.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2545503" y="6076143"/>
            <a:ext cx="264942" cy="262816"/>
          </a:xfrm>
          <a:prstGeom prst="ellipse">
            <a:avLst/>
          </a:prstGeom>
          <a:solidFill>
            <a:srgbClr val="0070C0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2128462" y="6076143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2942117" y="6083047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1731048" y="6076143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3755772" y="6076143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3358358" y="6076143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4543310" y="6059849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4991434" y="6059849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4145896" y="6059849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5407675" y="6052945"/>
            <a:ext cx="264942" cy="262816"/>
          </a:xfrm>
          <a:prstGeom prst="ellipse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edidor De Riesgo En Concepto De Gestión De Riesgos Stock de ilustración -  Ilustración de datos, diagrama: 215762984" id="183" name="Google Shape;18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3589" y="2309850"/>
            <a:ext cx="3335675" cy="2222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