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2104419" y="2217717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CF07_Sintesis_MapaConceptual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producción, por favor Rediseñar el mapa conceptual de síntesis del componente formativo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8262725" y="4412648"/>
            <a:ext cx="3948174" cy="223630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Propia elaborada por el experto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357" y="414337"/>
            <a:ext cx="6324600" cy="60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8262725" y="4412648"/>
            <a:ext cx="3948174" cy="223630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502229" y="1257300"/>
            <a:ext cx="5617028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Incidente Informático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ocurre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Amenaza – Riesgo - Vulnerabilidad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amenazas web - Planes de mejoras - Vulnerabilidad según Top 10 OWASP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implementan según: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Auditorías forenses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