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32"/>
    <p:restoredTop sz="94694"/>
  </p:normalViewPr>
  <p:slideViewPr>
    <p:cSldViewPr snapToGrid="0" snapToObjects="1">
      <p:cViewPr varScale="1">
        <p:scale>
          <a:sx n="68" d="100"/>
          <a:sy n="68" d="100"/>
        </p:scale>
        <p:origin x="9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2A20AB-018E-D849-964F-54A2BD3D9C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F77A2BD-A367-044B-A455-A5C2714ED0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95F02BC-6EB8-E749-9D8C-6F28EFC35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5FE73-E72D-074A-9BF3-DE7EC35F307E}" type="datetimeFigureOut">
              <a:rPr lang="es-CO" smtClean="0"/>
              <a:t>20/10/2021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2A38F0-D0DA-4940-BFD9-1C3B234F4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34DECF-C940-D948-BE1F-4E10403BD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01145-538E-1A4C-A10E-1D8C0D1A3AD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21895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FE2F85-CBE6-9C43-9BE7-61352EE47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FB1F97F-659F-C346-9016-79AEEBB749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6ADE429-967D-C04C-8568-6B43ABCAE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5FE73-E72D-074A-9BF3-DE7EC35F307E}" type="datetimeFigureOut">
              <a:rPr lang="es-CO" smtClean="0"/>
              <a:t>20/10/2021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E865934-DAD3-7449-8D30-04836821F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E3130C-45B4-F345-A58B-844B33149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01145-538E-1A4C-A10E-1D8C0D1A3AD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07803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CD4CA44-B1C3-CC45-A3D9-664C60576E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496D0AB-177C-1A48-9891-CAE52C67AA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84E09F3-99BE-0546-9D98-7E16454D3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5FE73-E72D-074A-9BF3-DE7EC35F307E}" type="datetimeFigureOut">
              <a:rPr lang="es-CO" smtClean="0"/>
              <a:t>20/10/2021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5628E97-1471-A649-B257-15300C599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223466-2AC9-E644-9208-178001F7F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01145-538E-1A4C-A10E-1D8C0D1A3AD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82319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EE5D2F-EDA8-A247-912F-228DB1F64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46B800-D700-BC48-93C7-53E234143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875C7CF-831E-A545-8D1D-E217161BC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5FE73-E72D-074A-9BF3-DE7EC35F307E}" type="datetimeFigureOut">
              <a:rPr lang="es-CO" smtClean="0"/>
              <a:t>20/10/2021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ACE1991-1640-3B4A-BB41-807C763F9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C873C89-469A-B74A-B88B-935E0BF78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01145-538E-1A4C-A10E-1D8C0D1A3AD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99080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5D1B40-E878-3F4E-A659-726E6DE07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0099CE1-CC15-F04C-A9D8-61EEA04F0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D178B70-603C-4748-A2F6-399F9B9A9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5FE73-E72D-074A-9BF3-DE7EC35F307E}" type="datetimeFigureOut">
              <a:rPr lang="es-CO" smtClean="0"/>
              <a:t>20/10/2021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B3C4629-49F4-D54A-9693-33BDBCB45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6607161-F8FD-3144-BB6C-6D192B62B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01145-538E-1A4C-A10E-1D8C0D1A3AD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30505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EDB547-E676-144E-A5D0-326D3EC48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E02E42-4D53-6F4E-9B3C-08085AEF54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8E1C3CE-EA56-244A-BF9A-21D3679816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DEF17E0-414B-5644-85B3-7F1466D24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5FE73-E72D-074A-9BF3-DE7EC35F307E}" type="datetimeFigureOut">
              <a:rPr lang="es-CO" smtClean="0"/>
              <a:t>20/10/2021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A99B19C-F81F-3446-A957-9BE99572E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96A2E50-6271-B542-9E4A-4BE6648E8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01145-538E-1A4C-A10E-1D8C0D1A3AD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46369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85258F-D2AE-D643-A25D-8EA1D0FD6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BBE0C43-1AF4-D040-9C5F-1E9F3A66B2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329C91B-88D1-6D49-A0C7-AC0AC1482F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60CFE78-4AAB-D547-99D1-1DBC6E81C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96B39D0-0F0D-FA46-98D6-442BC1C30D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68FBFB1-F675-B447-9607-485AF99EB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5FE73-E72D-074A-9BF3-DE7EC35F307E}" type="datetimeFigureOut">
              <a:rPr lang="es-CO" smtClean="0"/>
              <a:t>20/10/2021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6F65FA7-75BE-7242-9C4B-188A83725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DDDAB48-16AE-5844-B3F9-76CEF1313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01145-538E-1A4C-A10E-1D8C0D1A3AD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33776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8639D4-642F-694C-BED8-1AF424F7A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F67874C-0C1D-3943-9C66-5BBC3C364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5FE73-E72D-074A-9BF3-DE7EC35F307E}" type="datetimeFigureOut">
              <a:rPr lang="es-CO" smtClean="0"/>
              <a:t>20/10/2021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AD8FFB7-C24E-7848-B74F-9FF0E8E53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8E44C9B-DAED-024C-9398-1BCDEB139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01145-538E-1A4C-A10E-1D8C0D1A3AD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03970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94D4055-B111-7442-8330-5B60A0DAE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5FE73-E72D-074A-9BF3-DE7EC35F307E}" type="datetimeFigureOut">
              <a:rPr lang="es-CO" smtClean="0"/>
              <a:t>20/10/2021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F4256B7-624C-0E42-8335-70D174D01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4250CDD-02AD-654E-87D3-1C398D398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01145-538E-1A4C-A10E-1D8C0D1A3AD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56850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06E540-7485-2A44-93D5-92F584B1A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485200-DD6D-C949-AA36-D96F83B3E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9816122-28D8-E347-8D19-2C75BD1922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A6E0A1E-AC12-7246-ABE0-DC23D5664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5FE73-E72D-074A-9BF3-DE7EC35F307E}" type="datetimeFigureOut">
              <a:rPr lang="es-CO" smtClean="0"/>
              <a:t>20/10/2021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C545CB2-43FB-0C48-B919-8D5989E4C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681F4B5-8756-DC47-8C60-ACE15D89C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01145-538E-1A4C-A10E-1D8C0D1A3AD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03506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CC73A6-A04D-8849-8F1E-301E9BF9E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361E293-9200-F84B-92AF-C43E716747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EA4BF52-852E-4E46-AE3D-D9B9BE5450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21554F8-B316-574C-BF60-4421026EE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5FE73-E72D-074A-9BF3-DE7EC35F307E}" type="datetimeFigureOut">
              <a:rPr lang="es-CO" smtClean="0"/>
              <a:t>20/10/2021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A37C8C7-19FD-BD4F-BD29-0EEF24719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41462D4-0366-634E-A82B-E99178591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01145-538E-1A4C-A10E-1D8C0D1A3AD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84970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AF4A08B-FF67-2D45-940C-E914C65D7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D0109A3-02F1-5F4C-B731-38CB28E2E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DA3B307-1029-8642-811E-3527564162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5FE73-E72D-074A-9BF3-DE7EC35F307E}" type="datetimeFigureOut">
              <a:rPr lang="es-CO" smtClean="0"/>
              <a:t>20/10/2021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52EE01-3323-144A-A691-C5037CA481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E6C2775-23D7-4443-8DFA-FCD10B7DC6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F01145-538E-1A4C-A10E-1D8C0D1A3AD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56590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3">
            <a:extLst>
              <a:ext uri="{FF2B5EF4-FFF2-40B4-BE49-F238E27FC236}">
                <a16:creationId xmlns:a16="http://schemas.microsoft.com/office/drawing/2014/main" id="{6735D462-E79E-E240-918B-F022363F74E9}"/>
              </a:ext>
            </a:extLst>
          </p:cNvPr>
          <p:cNvSpPr/>
          <p:nvPr/>
        </p:nvSpPr>
        <p:spPr>
          <a:xfrm>
            <a:off x="5163014" y="356838"/>
            <a:ext cx="1116000" cy="468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800" dirty="0"/>
              <a:t>Los patrones de diseño de software</a:t>
            </a:r>
          </a:p>
        </p:txBody>
      </p:sp>
      <p:sp>
        <p:nvSpPr>
          <p:cNvPr id="5" name="Rectángulo redondeado 4">
            <a:extLst>
              <a:ext uri="{FF2B5EF4-FFF2-40B4-BE49-F238E27FC236}">
                <a16:creationId xmlns:a16="http://schemas.microsoft.com/office/drawing/2014/main" id="{68E8E870-9C8D-5E4B-A23B-0D372334309E}"/>
              </a:ext>
            </a:extLst>
          </p:cNvPr>
          <p:cNvSpPr/>
          <p:nvPr/>
        </p:nvSpPr>
        <p:spPr>
          <a:xfrm>
            <a:off x="771917" y="1458224"/>
            <a:ext cx="1116000" cy="468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800" dirty="0"/>
              <a:t>Especificaciones técnicas</a:t>
            </a:r>
          </a:p>
        </p:txBody>
      </p:sp>
      <p:sp>
        <p:nvSpPr>
          <p:cNvPr id="6" name="Rectángulo redondeado 5">
            <a:extLst>
              <a:ext uri="{FF2B5EF4-FFF2-40B4-BE49-F238E27FC236}">
                <a16:creationId xmlns:a16="http://schemas.microsoft.com/office/drawing/2014/main" id="{F5F2B07D-A40B-1845-8B7F-F6616FE58242}"/>
              </a:ext>
            </a:extLst>
          </p:cNvPr>
          <p:cNvSpPr/>
          <p:nvPr/>
        </p:nvSpPr>
        <p:spPr>
          <a:xfrm>
            <a:off x="1815782" y="2966586"/>
            <a:ext cx="1116000" cy="468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800" dirty="0"/>
              <a:t>Problemas reales</a:t>
            </a:r>
          </a:p>
        </p:txBody>
      </p:sp>
      <p:sp>
        <p:nvSpPr>
          <p:cNvPr id="7" name="Rectángulo redondeado 6">
            <a:extLst>
              <a:ext uri="{FF2B5EF4-FFF2-40B4-BE49-F238E27FC236}">
                <a16:creationId xmlns:a16="http://schemas.microsoft.com/office/drawing/2014/main" id="{AA697C21-57D2-CB4F-B65C-ED2730B616DD}"/>
              </a:ext>
            </a:extLst>
          </p:cNvPr>
          <p:cNvSpPr/>
          <p:nvPr/>
        </p:nvSpPr>
        <p:spPr>
          <a:xfrm>
            <a:off x="4142513" y="1406627"/>
            <a:ext cx="1116000" cy="468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800" dirty="0"/>
              <a:t>Patrones comportamentales</a:t>
            </a:r>
          </a:p>
        </p:txBody>
      </p:sp>
      <p:sp>
        <p:nvSpPr>
          <p:cNvPr id="8" name="Rectángulo redondeado 7">
            <a:extLst>
              <a:ext uri="{FF2B5EF4-FFF2-40B4-BE49-F238E27FC236}">
                <a16:creationId xmlns:a16="http://schemas.microsoft.com/office/drawing/2014/main" id="{BFFD31AC-919A-8642-A4CF-270D776B9E4F}"/>
              </a:ext>
            </a:extLst>
          </p:cNvPr>
          <p:cNvSpPr/>
          <p:nvPr/>
        </p:nvSpPr>
        <p:spPr>
          <a:xfrm>
            <a:off x="7451598" y="1423336"/>
            <a:ext cx="1116000" cy="468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800" dirty="0"/>
              <a:t>Patrones Creacionales</a:t>
            </a:r>
          </a:p>
        </p:txBody>
      </p:sp>
      <p:sp>
        <p:nvSpPr>
          <p:cNvPr id="9" name="Rectángulo redondeado 8">
            <a:extLst>
              <a:ext uri="{FF2B5EF4-FFF2-40B4-BE49-F238E27FC236}">
                <a16:creationId xmlns:a16="http://schemas.microsoft.com/office/drawing/2014/main" id="{F53B17EA-4F03-2F4B-84BF-9CBD2D1A1A45}"/>
              </a:ext>
            </a:extLst>
          </p:cNvPr>
          <p:cNvSpPr/>
          <p:nvPr/>
        </p:nvSpPr>
        <p:spPr>
          <a:xfrm>
            <a:off x="3243659" y="3004492"/>
            <a:ext cx="1116000" cy="468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800" dirty="0"/>
              <a:t>Interacciones entre Objetos</a:t>
            </a:r>
          </a:p>
        </p:txBody>
      </p:sp>
      <p:sp>
        <p:nvSpPr>
          <p:cNvPr id="10" name="Rectángulo redondeado 9">
            <a:extLst>
              <a:ext uri="{FF2B5EF4-FFF2-40B4-BE49-F238E27FC236}">
                <a16:creationId xmlns:a16="http://schemas.microsoft.com/office/drawing/2014/main" id="{4FFE6B8F-C7CC-5A47-8E8C-E41F246C3E65}"/>
              </a:ext>
            </a:extLst>
          </p:cNvPr>
          <p:cNvSpPr/>
          <p:nvPr/>
        </p:nvSpPr>
        <p:spPr>
          <a:xfrm>
            <a:off x="6543627" y="4407702"/>
            <a:ext cx="1116000" cy="468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800" dirty="0" err="1"/>
              <a:t>Singleton</a:t>
            </a:r>
            <a:endParaRPr lang="es-ES_tradnl" sz="800" dirty="0"/>
          </a:p>
        </p:txBody>
      </p:sp>
      <p:sp>
        <p:nvSpPr>
          <p:cNvPr id="11" name="Rectángulo redondeado 10">
            <a:extLst>
              <a:ext uri="{FF2B5EF4-FFF2-40B4-BE49-F238E27FC236}">
                <a16:creationId xmlns:a16="http://schemas.microsoft.com/office/drawing/2014/main" id="{CA045A2B-60AE-9F4A-9E21-424B4647531C}"/>
              </a:ext>
            </a:extLst>
          </p:cNvPr>
          <p:cNvSpPr/>
          <p:nvPr/>
        </p:nvSpPr>
        <p:spPr>
          <a:xfrm>
            <a:off x="3392179" y="5338655"/>
            <a:ext cx="1116000" cy="468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800" dirty="0"/>
              <a:t>Comando</a:t>
            </a:r>
          </a:p>
        </p:txBody>
      </p:sp>
      <p:sp>
        <p:nvSpPr>
          <p:cNvPr id="12" name="Rectángulo redondeado 11">
            <a:extLst>
              <a:ext uri="{FF2B5EF4-FFF2-40B4-BE49-F238E27FC236}">
                <a16:creationId xmlns:a16="http://schemas.microsoft.com/office/drawing/2014/main" id="{D0B3B73B-DDAA-2140-94CA-9C010FC7E3F0}"/>
              </a:ext>
            </a:extLst>
          </p:cNvPr>
          <p:cNvSpPr/>
          <p:nvPr/>
        </p:nvSpPr>
        <p:spPr>
          <a:xfrm>
            <a:off x="4944164" y="5272849"/>
            <a:ext cx="1116000" cy="468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800" dirty="0" err="1"/>
              <a:t>Iterador</a:t>
            </a:r>
            <a:endParaRPr lang="es-ES_tradnl" sz="800" dirty="0"/>
          </a:p>
        </p:txBody>
      </p:sp>
      <p:sp>
        <p:nvSpPr>
          <p:cNvPr id="13" name="Rectángulo redondeado 12">
            <a:extLst>
              <a:ext uri="{FF2B5EF4-FFF2-40B4-BE49-F238E27FC236}">
                <a16:creationId xmlns:a16="http://schemas.microsoft.com/office/drawing/2014/main" id="{BE83EDB4-6C56-AD4D-B100-AD64F1C068FC}"/>
              </a:ext>
            </a:extLst>
          </p:cNvPr>
          <p:cNvSpPr/>
          <p:nvPr/>
        </p:nvSpPr>
        <p:spPr>
          <a:xfrm>
            <a:off x="2369194" y="4772210"/>
            <a:ext cx="1116000" cy="468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800" dirty="0"/>
              <a:t>Estrategia</a:t>
            </a:r>
          </a:p>
        </p:txBody>
      </p:sp>
      <p:sp>
        <p:nvSpPr>
          <p:cNvPr id="14" name="Rectángulo redondeado 13">
            <a:extLst>
              <a:ext uri="{FF2B5EF4-FFF2-40B4-BE49-F238E27FC236}">
                <a16:creationId xmlns:a16="http://schemas.microsoft.com/office/drawing/2014/main" id="{070313C5-2650-D241-B64E-A57F8A7101AD}"/>
              </a:ext>
            </a:extLst>
          </p:cNvPr>
          <p:cNvSpPr/>
          <p:nvPr/>
        </p:nvSpPr>
        <p:spPr>
          <a:xfrm>
            <a:off x="6370872" y="2939535"/>
            <a:ext cx="1116000" cy="468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800" dirty="0"/>
              <a:t>Instanciación de Objetos</a:t>
            </a:r>
          </a:p>
        </p:txBody>
      </p:sp>
      <p:sp>
        <p:nvSpPr>
          <p:cNvPr id="15" name="Rectángulo redondeado 14">
            <a:extLst>
              <a:ext uri="{FF2B5EF4-FFF2-40B4-BE49-F238E27FC236}">
                <a16:creationId xmlns:a16="http://schemas.microsoft.com/office/drawing/2014/main" id="{F45837DD-1790-9141-83AF-384F705C1995}"/>
              </a:ext>
            </a:extLst>
          </p:cNvPr>
          <p:cNvSpPr/>
          <p:nvPr/>
        </p:nvSpPr>
        <p:spPr>
          <a:xfrm>
            <a:off x="9464206" y="5229332"/>
            <a:ext cx="1116000" cy="468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800" dirty="0"/>
              <a:t>Fachada</a:t>
            </a:r>
          </a:p>
        </p:txBody>
      </p:sp>
      <p:sp>
        <p:nvSpPr>
          <p:cNvPr id="16" name="Rectángulo redondeado 15">
            <a:extLst>
              <a:ext uri="{FF2B5EF4-FFF2-40B4-BE49-F238E27FC236}">
                <a16:creationId xmlns:a16="http://schemas.microsoft.com/office/drawing/2014/main" id="{59E90F30-7F44-784F-A3B7-B51666DF37B6}"/>
              </a:ext>
            </a:extLst>
          </p:cNvPr>
          <p:cNvSpPr/>
          <p:nvPr/>
        </p:nvSpPr>
        <p:spPr>
          <a:xfrm>
            <a:off x="7647881" y="5241566"/>
            <a:ext cx="1116000" cy="468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800" dirty="0"/>
              <a:t>Fábrica abstracta</a:t>
            </a:r>
          </a:p>
        </p:txBody>
      </p:sp>
      <p:sp>
        <p:nvSpPr>
          <p:cNvPr id="17" name="Rectángulo redondeado 16">
            <a:extLst>
              <a:ext uri="{FF2B5EF4-FFF2-40B4-BE49-F238E27FC236}">
                <a16:creationId xmlns:a16="http://schemas.microsoft.com/office/drawing/2014/main" id="{066A85AE-005D-3846-A553-D7F09A9574C0}"/>
              </a:ext>
            </a:extLst>
          </p:cNvPr>
          <p:cNvSpPr/>
          <p:nvPr/>
        </p:nvSpPr>
        <p:spPr>
          <a:xfrm>
            <a:off x="9099487" y="2961000"/>
            <a:ext cx="1116000" cy="468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800" dirty="0"/>
              <a:t>Componentes de los Objetos</a:t>
            </a:r>
          </a:p>
        </p:txBody>
      </p:sp>
      <p:sp>
        <p:nvSpPr>
          <p:cNvPr id="19" name="Rectángulo redondeado 18">
            <a:extLst>
              <a:ext uri="{FF2B5EF4-FFF2-40B4-BE49-F238E27FC236}">
                <a16:creationId xmlns:a16="http://schemas.microsoft.com/office/drawing/2014/main" id="{4C7F4AD9-A506-3240-AF71-3C87F142879A}"/>
              </a:ext>
            </a:extLst>
          </p:cNvPr>
          <p:cNvSpPr/>
          <p:nvPr/>
        </p:nvSpPr>
        <p:spPr>
          <a:xfrm>
            <a:off x="10794564" y="5229332"/>
            <a:ext cx="1116000" cy="468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800" dirty="0" err="1"/>
              <a:t>Delegate</a:t>
            </a:r>
            <a:endParaRPr lang="es-ES_tradnl" sz="800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E3AC0F73-8163-EC43-A86F-FB652FDB1453}"/>
              </a:ext>
            </a:extLst>
          </p:cNvPr>
          <p:cNvSpPr txBox="1"/>
          <p:nvPr/>
        </p:nvSpPr>
        <p:spPr>
          <a:xfrm>
            <a:off x="2196630" y="876007"/>
            <a:ext cx="3962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100" dirty="0"/>
              <a:t>Son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7560D284-1E77-2C45-AF0F-F78FF48231CE}"/>
              </a:ext>
            </a:extLst>
          </p:cNvPr>
          <p:cNvSpPr txBox="1"/>
          <p:nvPr/>
        </p:nvSpPr>
        <p:spPr>
          <a:xfrm>
            <a:off x="7647881" y="886824"/>
            <a:ext cx="11897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100"/>
              <a:t>Se categorizan en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CDEDA4B7-169C-1F43-B0B7-77D69134C810}"/>
              </a:ext>
            </a:extLst>
          </p:cNvPr>
          <p:cNvSpPr txBox="1"/>
          <p:nvPr/>
        </p:nvSpPr>
        <p:spPr>
          <a:xfrm>
            <a:off x="3421483" y="2221792"/>
            <a:ext cx="9685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100" dirty="0"/>
              <a:t>Se centran en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5BB8CC15-5AB1-124A-B5D1-B0B5D1E18CED}"/>
              </a:ext>
            </a:extLst>
          </p:cNvPr>
          <p:cNvSpPr txBox="1"/>
          <p:nvPr/>
        </p:nvSpPr>
        <p:spPr>
          <a:xfrm>
            <a:off x="4647095" y="2994627"/>
            <a:ext cx="11929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100" dirty="0"/>
              <a:t>Algunos ejemplos</a:t>
            </a:r>
          </a:p>
        </p:txBody>
      </p: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7F43F2C8-E520-C249-8E1A-DEF9E6E125C7}"/>
              </a:ext>
            </a:extLst>
          </p:cNvPr>
          <p:cNvCxnSpPr>
            <a:stCxn id="4" idx="1"/>
            <a:endCxn id="20" idx="0"/>
          </p:cNvCxnSpPr>
          <p:nvPr/>
        </p:nvCxnSpPr>
        <p:spPr>
          <a:xfrm flipH="1">
            <a:off x="2394761" y="590838"/>
            <a:ext cx="2768253" cy="2851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192B2B72-A68D-C246-8CBF-27A96FC05CE1}"/>
              </a:ext>
            </a:extLst>
          </p:cNvPr>
          <p:cNvCxnSpPr>
            <a:stCxn id="20" idx="1"/>
            <a:endCxn id="5" idx="0"/>
          </p:cNvCxnSpPr>
          <p:nvPr/>
        </p:nvCxnSpPr>
        <p:spPr>
          <a:xfrm flipH="1">
            <a:off x="1329917" y="1006812"/>
            <a:ext cx="866713" cy="451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8B0B755C-81BB-0F48-9896-1190141551CA}"/>
              </a:ext>
            </a:extLst>
          </p:cNvPr>
          <p:cNvCxnSpPr>
            <a:cxnSpLocks/>
            <a:stCxn id="5" idx="2"/>
            <a:endCxn id="51" idx="0"/>
          </p:cNvCxnSpPr>
          <p:nvPr/>
        </p:nvCxnSpPr>
        <p:spPr>
          <a:xfrm flipH="1">
            <a:off x="747331" y="1926224"/>
            <a:ext cx="582586" cy="3009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2425D5CE-219B-0942-8E5B-86ACCB33B2E7}"/>
              </a:ext>
            </a:extLst>
          </p:cNvPr>
          <p:cNvCxnSpPr>
            <a:cxnSpLocks/>
            <a:stCxn id="4" idx="3"/>
            <a:endCxn id="21" idx="0"/>
          </p:cNvCxnSpPr>
          <p:nvPr/>
        </p:nvCxnSpPr>
        <p:spPr>
          <a:xfrm>
            <a:off x="6279014" y="590838"/>
            <a:ext cx="1963742" cy="2959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80CAFD92-D2F3-6F40-85A6-E18F1737EF07}"/>
              </a:ext>
            </a:extLst>
          </p:cNvPr>
          <p:cNvCxnSpPr>
            <a:stCxn id="21" idx="2"/>
            <a:endCxn id="7" idx="0"/>
          </p:cNvCxnSpPr>
          <p:nvPr/>
        </p:nvCxnSpPr>
        <p:spPr>
          <a:xfrm flipH="1">
            <a:off x="4700513" y="1148434"/>
            <a:ext cx="3542243" cy="258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0E8B2D53-BBEA-7E49-B7D8-BA936566F2E5}"/>
              </a:ext>
            </a:extLst>
          </p:cNvPr>
          <p:cNvCxnSpPr>
            <a:stCxn id="21" idx="2"/>
            <a:endCxn id="8" idx="0"/>
          </p:cNvCxnSpPr>
          <p:nvPr/>
        </p:nvCxnSpPr>
        <p:spPr>
          <a:xfrm flipH="1">
            <a:off x="8009598" y="1148434"/>
            <a:ext cx="233158" cy="2749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D46BBB4B-7687-F543-BCE9-88725F18877B}"/>
              </a:ext>
            </a:extLst>
          </p:cNvPr>
          <p:cNvCxnSpPr>
            <a:cxnSpLocks/>
            <a:stCxn id="11" idx="0"/>
            <a:endCxn id="24" idx="2"/>
          </p:cNvCxnSpPr>
          <p:nvPr/>
        </p:nvCxnSpPr>
        <p:spPr>
          <a:xfrm flipV="1">
            <a:off x="3950179" y="3256237"/>
            <a:ext cx="1293394" cy="20824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B95C2FE9-CC01-3043-BCF8-A0BACB5DFECC}"/>
              </a:ext>
            </a:extLst>
          </p:cNvPr>
          <p:cNvCxnSpPr>
            <a:stCxn id="24" idx="2"/>
            <a:endCxn id="13" idx="0"/>
          </p:cNvCxnSpPr>
          <p:nvPr/>
        </p:nvCxnSpPr>
        <p:spPr>
          <a:xfrm flipH="1">
            <a:off x="2927194" y="3256237"/>
            <a:ext cx="2316379" cy="15159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ángulo redondeado 49">
            <a:extLst>
              <a:ext uri="{FF2B5EF4-FFF2-40B4-BE49-F238E27FC236}">
                <a16:creationId xmlns:a16="http://schemas.microsoft.com/office/drawing/2014/main" id="{7D2EBDBD-E606-C447-A55C-7E5EA2E6216E}"/>
              </a:ext>
            </a:extLst>
          </p:cNvPr>
          <p:cNvSpPr/>
          <p:nvPr/>
        </p:nvSpPr>
        <p:spPr>
          <a:xfrm>
            <a:off x="10371" y="2978618"/>
            <a:ext cx="1116000" cy="468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800" dirty="0"/>
              <a:t>Principios de Programación orientada a objetos</a:t>
            </a: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0E7FDDF0-B05F-4947-A670-E6525A515B97}"/>
              </a:ext>
            </a:extLst>
          </p:cNvPr>
          <p:cNvSpPr txBox="1"/>
          <p:nvPr/>
        </p:nvSpPr>
        <p:spPr>
          <a:xfrm>
            <a:off x="378480" y="2227171"/>
            <a:ext cx="7377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900" dirty="0"/>
              <a:t>Basados </a:t>
            </a:r>
            <a:r>
              <a:rPr lang="es-CO" sz="1100" dirty="0"/>
              <a:t>en</a:t>
            </a: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CB647C02-EB10-7A40-8A23-005CE79A39A5}"/>
              </a:ext>
            </a:extLst>
          </p:cNvPr>
          <p:cNvSpPr txBox="1"/>
          <p:nvPr/>
        </p:nvSpPr>
        <p:spPr>
          <a:xfrm>
            <a:off x="1972862" y="2242560"/>
            <a:ext cx="80021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900" dirty="0"/>
              <a:t>Para resolver</a:t>
            </a:r>
          </a:p>
        </p:txBody>
      </p:sp>
      <p:sp>
        <p:nvSpPr>
          <p:cNvPr id="54" name="Rectángulo redondeado 53">
            <a:extLst>
              <a:ext uri="{FF2B5EF4-FFF2-40B4-BE49-F238E27FC236}">
                <a16:creationId xmlns:a16="http://schemas.microsoft.com/office/drawing/2014/main" id="{B3FE68BF-5AC8-E746-AEAD-E1A5B624DA0B}"/>
              </a:ext>
            </a:extLst>
          </p:cNvPr>
          <p:cNvSpPr/>
          <p:nvPr/>
        </p:nvSpPr>
        <p:spPr>
          <a:xfrm>
            <a:off x="554218" y="4041820"/>
            <a:ext cx="1116000" cy="468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800" dirty="0"/>
              <a:t>Experiencia de la industria del software</a:t>
            </a:r>
          </a:p>
        </p:txBody>
      </p: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EA3626DE-CAD5-B844-9872-946EFC403E08}"/>
              </a:ext>
            </a:extLst>
          </p:cNvPr>
          <p:cNvCxnSpPr>
            <a:stCxn id="51" idx="2"/>
            <a:endCxn id="50" idx="0"/>
          </p:cNvCxnSpPr>
          <p:nvPr/>
        </p:nvCxnSpPr>
        <p:spPr>
          <a:xfrm flipH="1">
            <a:off x="568371" y="2488781"/>
            <a:ext cx="178960" cy="489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61">
            <a:extLst>
              <a:ext uri="{FF2B5EF4-FFF2-40B4-BE49-F238E27FC236}">
                <a16:creationId xmlns:a16="http://schemas.microsoft.com/office/drawing/2014/main" id="{BD837E18-C07A-1544-966B-D957667331E2}"/>
              </a:ext>
            </a:extLst>
          </p:cNvPr>
          <p:cNvCxnSpPr>
            <a:stCxn id="51" idx="2"/>
            <a:endCxn id="54" idx="0"/>
          </p:cNvCxnSpPr>
          <p:nvPr/>
        </p:nvCxnSpPr>
        <p:spPr>
          <a:xfrm>
            <a:off x="747331" y="2488781"/>
            <a:ext cx="364887" cy="15530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63">
            <a:extLst>
              <a:ext uri="{FF2B5EF4-FFF2-40B4-BE49-F238E27FC236}">
                <a16:creationId xmlns:a16="http://schemas.microsoft.com/office/drawing/2014/main" id="{D88CBA16-C569-564E-A457-E6413255B87C}"/>
              </a:ext>
            </a:extLst>
          </p:cNvPr>
          <p:cNvCxnSpPr>
            <a:stCxn id="5" idx="2"/>
            <a:endCxn id="53" idx="0"/>
          </p:cNvCxnSpPr>
          <p:nvPr/>
        </p:nvCxnSpPr>
        <p:spPr>
          <a:xfrm>
            <a:off x="1329917" y="1926224"/>
            <a:ext cx="1043055" cy="3163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65">
            <a:extLst>
              <a:ext uri="{FF2B5EF4-FFF2-40B4-BE49-F238E27FC236}">
                <a16:creationId xmlns:a16="http://schemas.microsoft.com/office/drawing/2014/main" id="{E7C0E2D9-F83D-E240-96A4-71B004CE42BE}"/>
              </a:ext>
            </a:extLst>
          </p:cNvPr>
          <p:cNvCxnSpPr>
            <a:stCxn id="53" idx="2"/>
            <a:endCxn id="6" idx="0"/>
          </p:cNvCxnSpPr>
          <p:nvPr/>
        </p:nvCxnSpPr>
        <p:spPr>
          <a:xfrm>
            <a:off x="2372972" y="2473392"/>
            <a:ext cx="810" cy="4931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ángulo redondeado 68">
            <a:extLst>
              <a:ext uri="{FF2B5EF4-FFF2-40B4-BE49-F238E27FC236}">
                <a16:creationId xmlns:a16="http://schemas.microsoft.com/office/drawing/2014/main" id="{BEA76DF0-543C-E342-A1B2-B42ADCAA25AB}"/>
              </a:ext>
            </a:extLst>
          </p:cNvPr>
          <p:cNvSpPr/>
          <p:nvPr/>
        </p:nvSpPr>
        <p:spPr>
          <a:xfrm>
            <a:off x="10306778" y="1463150"/>
            <a:ext cx="1116000" cy="468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800" dirty="0"/>
              <a:t>Patrones Estructurales</a:t>
            </a:r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BF086AAD-15ED-B749-AD97-6A1845494460}"/>
              </a:ext>
            </a:extLst>
          </p:cNvPr>
          <p:cNvSpPr txBox="1"/>
          <p:nvPr/>
        </p:nvSpPr>
        <p:spPr>
          <a:xfrm>
            <a:off x="6464161" y="2278593"/>
            <a:ext cx="9685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100" dirty="0"/>
              <a:t>Se centran en</a:t>
            </a:r>
          </a:p>
        </p:txBody>
      </p:sp>
      <p:cxnSp>
        <p:nvCxnSpPr>
          <p:cNvPr id="74" name="Conector recto 73">
            <a:extLst>
              <a:ext uri="{FF2B5EF4-FFF2-40B4-BE49-F238E27FC236}">
                <a16:creationId xmlns:a16="http://schemas.microsoft.com/office/drawing/2014/main" id="{4CE3FF79-C40D-2D44-9464-A3FDBB95CD8D}"/>
              </a:ext>
            </a:extLst>
          </p:cNvPr>
          <p:cNvCxnSpPr>
            <a:stCxn id="7" idx="2"/>
            <a:endCxn id="22" idx="0"/>
          </p:cNvCxnSpPr>
          <p:nvPr/>
        </p:nvCxnSpPr>
        <p:spPr>
          <a:xfrm flipH="1">
            <a:off x="3905751" y="1874627"/>
            <a:ext cx="794762" cy="347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cto 75">
            <a:extLst>
              <a:ext uri="{FF2B5EF4-FFF2-40B4-BE49-F238E27FC236}">
                <a16:creationId xmlns:a16="http://schemas.microsoft.com/office/drawing/2014/main" id="{2CE43659-E112-FB47-833E-439157C5F732}"/>
              </a:ext>
            </a:extLst>
          </p:cNvPr>
          <p:cNvCxnSpPr>
            <a:stCxn id="22" idx="2"/>
            <a:endCxn id="9" idx="0"/>
          </p:cNvCxnSpPr>
          <p:nvPr/>
        </p:nvCxnSpPr>
        <p:spPr>
          <a:xfrm flipH="1">
            <a:off x="3801659" y="2483402"/>
            <a:ext cx="104092" cy="521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uadroTexto 78">
            <a:extLst>
              <a:ext uri="{FF2B5EF4-FFF2-40B4-BE49-F238E27FC236}">
                <a16:creationId xmlns:a16="http://schemas.microsoft.com/office/drawing/2014/main" id="{E9D92643-6D1A-7F43-9685-D4FEF28A2ADE}"/>
              </a:ext>
            </a:extLst>
          </p:cNvPr>
          <p:cNvSpPr txBox="1"/>
          <p:nvPr/>
        </p:nvSpPr>
        <p:spPr>
          <a:xfrm>
            <a:off x="9700863" y="2352597"/>
            <a:ext cx="9685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100" dirty="0"/>
              <a:t>Se centran en</a:t>
            </a:r>
          </a:p>
        </p:txBody>
      </p:sp>
      <p:cxnSp>
        <p:nvCxnSpPr>
          <p:cNvPr id="81" name="Conector recto 80">
            <a:extLst>
              <a:ext uri="{FF2B5EF4-FFF2-40B4-BE49-F238E27FC236}">
                <a16:creationId xmlns:a16="http://schemas.microsoft.com/office/drawing/2014/main" id="{7DE8F454-08E2-594D-895E-5F73211182A4}"/>
              </a:ext>
            </a:extLst>
          </p:cNvPr>
          <p:cNvCxnSpPr>
            <a:stCxn id="8" idx="2"/>
            <a:endCxn id="72" idx="0"/>
          </p:cNvCxnSpPr>
          <p:nvPr/>
        </p:nvCxnSpPr>
        <p:spPr>
          <a:xfrm flipH="1">
            <a:off x="6948429" y="1891336"/>
            <a:ext cx="1061169" cy="3872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cto 82">
            <a:extLst>
              <a:ext uri="{FF2B5EF4-FFF2-40B4-BE49-F238E27FC236}">
                <a16:creationId xmlns:a16="http://schemas.microsoft.com/office/drawing/2014/main" id="{B188756F-5EB1-D044-807B-B3037E44D5C7}"/>
              </a:ext>
            </a:extLst>
          </p:cNvPr>
          <p:cNvCxnSpPr>
            <a:stCxn id="72" idx="2"/>
            <a:endCxn id="14" idx="0"/>
          </p:cNvCxnSpPr>
          <p:nvPr/>
        </p:nvCxnSpPr>
        <p:spPr>
          <a:xfrm flipH="1">
            <a:off x="6928872" y="2540203"/>
            <a:ext cx="19557" cy="399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cto 84">
            <a:extLst>
              <a:ext uri="{FF2B5EF4-FFF2-40B4-BE49-F238E27FC236}">
                <a16:creationId xmlns:a16="http://schemas.microsoft.com/office/drawing/2014/main" id="{96ACC4E8-4B54-0641-AB3C-865DB37A4F8A}"/>
              </a:ext>
            </a:extLst>
          </p:cNvPr>
          <p:cNvCxnSpPr>
            <a:stCxn id="21" idx="2"/>
            <a:endCxn id="69" idx="0"/>
          </p:cNvCxnSpPr>
          <p:nvPr/>
        </p:nvCxnSpPr>
        <p:spPr>
          <a:xfrm>
            <a:off x="8242756" y="1148434"/>
            <a:ext cx="2622022" cy="314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recto 86">
            <a:extLst>
              <a:ext uri="{FF2B5EF4-FFF2-40B4-BE49-F238E27FC236}">
                <a16:creationId xmlns:a16="http://schemas.microsoft.com/office/drawing/2014/main" id="{224CD2BC-D208-E342-A072-11EFF07C538F}"/>
              </a:ext>
            </a:extLst>
          </p:cNvPr>
          <p:cNvCxnSpPr>
            <a:stCxn id="69" idx="2"/>
            <a:endCxn id="79" idx="0"/>
          </p:cNvCxnSpPr>
          <p:nvPr/>
        </p:nvCxnSpPr>
        <p:spPr>
          <a:xfrm flipH="1">
            <a:off x="10185131" y="1931150"/>
            <a:ext cx="679647" cy="4214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recto 88">
            <a:extLst>
              <a:ext uri="{FF2B5EF4-FFF2-40B4-BE49-F238E27FC236}">
                <a16:creationId xmlns:a16="http://schemas.microsoft.com/office/drawing/2014/main" id="{D986673E-7C9A-4F43-AD0F-4AA66FEF4C6B}"/>
              </a:ext>
            </a:extLst>
          </p:cNvPr>
          <p:cNvCxnSpPr>
            <a:stCxn id="79" idx="2"/>
            <a:endCxn id="17" idx="0"/>
          </p:cNvCxnSpPr>
          <p:nvPr/>
        </p:nvCxnSpPr>
        <p:spPr>
          <a:xfrm flipH="1">
            <a:off x="9657487" y="2614207"/>
            <a:ext cx="527644" cy="3467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ector recto 100">
            <a:extLst>
              <a:ext uri="{FF2B5EF4-FFF2-40B4-BE49-F238E27FC236}">
                <a16:creationId xmlns:a16="http://schemas.microsoft.com/office/drawing/2014/main" id="{05C7BD26-87E4-B642-92CB-10F188D68258}"/>
              </a:ext>
            </a:extLst>
          </p:cNvPr>
          <p:cNvCxnSpPr>
            <a:stCxn id="24" idx="2"/>
            <a:endCxn id="12" idx="0"/>
          </p:cNvCxnSpPr>
          <p:nvPr/>
        </p:nvCxnSpPr>
        <p:spPr>
          <a:xfrm>
            <a:off x="5243573" y="3256237"/>
            <a:ext cx="258591" cy="2016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recto 102">
            <a:extLst>
              <a:ext uri="{FF2B5EF4-FFF2-40B4-BE49-F238E27FC236}">
                <a16:creationId xmlns:a16="http://schemas.microsoft.com/office/drawing/2014/main" id="{94630CEC-539D-7141-870F-46D992FB9230}"/>
              </a:ext>
            </a:extLst>
          </p:cNvPr>
          <p:cNvCxnSpPr>
            <a:stCxn id="7" idx="2"/>
            <a:endCxn id="24" idx="0"/>
          </p:cNvCxnSpPr>
          <p:nvPr/>
        </p:nvCxnSpPr>
        <p:spPr>
          <a:xfrm>
            <a:off x="4700513" y="1874627"/>
            <a:ext cx="543060" cy="11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uadroTexto 103">
            <a:extLst>
              <a:ext uri="{FF2B5EF4-FFF2-40B4-BE49-F238E27FC236}">
                <a16:creationId xmlns:a16="http://schemas.microsoft.com/office/drawing/2014/main" id="{7C26A87C-D252-5B4F-B93C-E0952D960C3D}"/>
              </a:ext>
            </a:extLst>
          </p:cNvPr>
          <p:cNvSpPr txBox="1"/>
          <p:nvPr/>
        </p:nvSpPr>
        <p:spPr>
          <a:xfrm>
            <a:off x="7670723" y="3625688"/>
            <a:ext cx="11929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100" dirty="0"/>
              <a:t>Algunos ejemplos</a:t>
            </a:r>
          </a:p>
        </p:txBody>
      </p:sp>
      <p:sp>
        <p:nvSpPr>
          <p:cNvPr id="105" name="CuadroTexto 104">
            <a:extLst>
              <a:ext uri="{FF2B5EF4-FFF2-40B4-BE49-F238E27FC236}">
                <a16:creationId xmlns:a16="http://schemas.microsoft.com/office/drawing/2014/main" id="{8381290B-3DAC-B440-9EBC-18BEC8BC6AD5}"/>
              </a:ext>
            </a:extLst>
          </p:cNvPr>
          <p:cNvSpPr txBox="1"/>
          <p:nvPr/>
        </p:nvSpPr>
        <p:spPr>
          <a:xfrm>
            <a:off x="10743131" y="2856748"/>
            <a:ext cx="11929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100" dirty="0"/>
              <a:t>Algunos ejemplos</a:t>
            </a:r>
          </a:p>
        </p:txBody>
      </p:sp>
      <p:cxnSp>
        <p:nvCxnSpPr>
          <p:cNvPr id="108" name="Conector recto 107">
            <a:extLst>
              <a:ext uri="{FF2B5EF4-FFF2-40B4-BE49-F238E27FC236}">
                <a16:creationId xmlns:a16="http://schemas.microsoft.com/office/drawing/2014/main" id="{E399A040-B47E-C345-8925-8EDFAC4224CF}"/>
              </a:ext>
            </a:extLst>
          </p:cNvPr>
          <p:cNvCxnSpPr>
            <a:stCxn id="8" idx="2"/>
            <a:endCxn id="104" idx="0"/>
          </p:cNvCxnSpPr>
          <p:nvPr/>
        </p:nvCxnSpPr>
        <p:spPr>
          <a:xfrm>
            <a:off x="8009598" y="1891336"/>
            <a:ext cx="257603" cy="1734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ector recto 109">
            <a:extLst>
              <a:ext uri="{FF2B5EF4-FFF2-40B4-BE49-F238E27FC236}">
                <a16:creationId xmlns:a16="http://schemas.microsoft.com/office/drawing/2014/main" id="{5B53987A-BE26-5F41-81C4-064E30267342}"/>
              </a:ext>
            </a:extLst>
          </p:cNvPr>
          <p:cNvCxnSpPr>
            <a:stCxn id="104" idx="2"/>
            <a:endCxn id="10" idx="0"/>
          </p:cNvCxnSpPr>
          <p:nvPr/>
        </p:nvCxnSpPr>
        <p:spPr>
          <a:xfrm flipH="1">
            <a:off x="7101627" y="3887298"/>
            <a:ext cx="1165574" cy="5204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ector recto 111">
            <a:extLst>
              <a:ext uri="{FF2B5EF4-FFF2-40B4-BE49-F238E27FC236}">
                <a16:creationId xmlns:a16="http://schemas.microsoft.com/office/drawing/2014/main" id="{E5436E87-CE8F-EB4B-A4C2-82BB33E8F5F6}"/>
              </a:ext>
            </a:extLst>
          </p:cNvPr>
          <p:cNvCxnSpPr>
            <a:stCxn id="104" idx="2"/>
            <a:endCxn id="16" idx="0"/>
          </p:cNvCxnSpPr>
          <p:nvPr/>
        </p:nvCxnSpPr>
        <p:spPr>
          <a:xfrm flipH="1">
            <a:off x="8205881" y="3887298"/>
            <a:ext cx="61320" cy="13542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ector recto 115">
            <a:extLst>
              <a:ext uri="{FF2B5EF4-FFF2-40B4-BE49-F238E27FC236}">
                <a16:creationId xmlns:a16="http://schemas.microsoft.com/office/drawing/2014/main" id="{27A5D3C5-D0C5-2246-807C-53E048E4CEB3}"/>
              </a:ext>
            </a:extLst>
          </p:cNvPr>
          <p:cNvCxnSpPr>
            <a:stCxn id="69" idx="2"/>
            <a:endCxn id="105" idx="0"/>
          </p:cNvCxnSpPr>
          <p:nvPr/>
        </p:nvCxnSpPr>
        <p:spPr>
          <a:xfrm>
            <a:off x="10864778" y="1931150"/>
            <a:ext cx="474831" cy="9255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ector recto 117">
            <a:extLst>
              <a:ext uri="{FF2B5EF4-FFF2-40B4-BE49-F238E27FC236}">
                <a16:creationId xmlns:a16="http://schemas.microsoft.com/office/drawing/2014/main" id="{7FB10AB0-7227-CF48-8009-4A18857BA7B8}"/>
              </a:ext>
            </a:extLst>
          </p:cNvPr>
          <p:cNvCxnSpPr>
            <a:stCxn id="105" idx="2"/>
            <a:endCxn id="15" idx="0"/>
          </p:cNvCxnSpPr>
          <p:nvPr/>
        </p:nvCxnSpPr>
        <p:spPr>
          <a:xfrm flipH="1">
            <a:off x="10022206" y="3118358"/>
            <a:ext cx="1317403" cy="21109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ector recto 119">
            <a:extLst>
              <a:ext uri="{FF2B5EF4-FFF2-40B4-BE49-F238E27FC236}">
                <a16:creationId xmlns:a16="http://schemas.microsoft.com/office/drawing/2014/main" id="{7400F641-4E59-9147-A9D7-6C7256569AC3}"/>
              </a:ext>
            </a:extLst>
          </p:cNvPr>
          <p:cNvCxnSpPr>
            <a:stCxn id="105" idx="2"/>
            <a:endCxn id="19" idx="0"/>
          </p:cNvCxnSpPr>
          <p:nvPr/>
        </p:nvCxnSpPr>
        <p:spPr>
          <a:xfrm>
            <a:off x="11339609" y="3118358"/>
            <a:ext cx="12955" cy="21109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15149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69</Words>
  <Application>Microsoft Office PowerPoint</Application>
  <PresentationFormat>Panorámica</PresentationFormat>
  <Paragraphs>28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Jonathan Guerrero Astaiza</dc:creator>
  <cp:lastModifiedBy>user</cp:lastModifiedBy>
  <cp:revision>5</cp:revision>
  <dcterms:created xsi:type="dcterms:W3CDTF">2021-10-03T23:22:03Z</dcterms:created>
  <dcterms:modified xsi:type="dcterms:W3CDTF">2021-10-20T12:17:41Z</dcterms:modified>
</cp:coreProperties>
</file>