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EFECD-7F86-429E-A014-41A83121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F26A53-C901-480F-8854-AD1BCBEB8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8B008-3687-4ADC-ABEE-B2E2A21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E256E4-F029-4D8E-98E2-66FF611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ADDAF-29FA-4948-AAB2-45F46483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4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90A89-71C7-4AC7-A078-57F3BCB6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97E6A6-C727-4D60-86C7-B3B32AC4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8721D-6E2E-4E91-9BAD-5691DF2B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89405-707E-43FB-83B3-30905337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5B261-48F3-4894-BBF2-13A7767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0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F9E7C1-79FC-4995-81E7-483D3C8D0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91961-5EA3-4433-A464-C8DF203D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599D3-49EE-4A41-88EC-E2AFDDAB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920BA-86A1-4168-8913-832C3ECE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BF052-86BF-4957-A3A7-B5445653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7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8F01-3FD0-4770-9393-F847E244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513C6-7EF4-4944-B435-62CADEB5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874FA-724C-4D98-B70E-A6015690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7F912-9659-4515-97F4-FCA8F15B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70E60-E7AA-442A-887F-9483D3AA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47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65230-D5FF-4F3B-8BDB-1DF971A0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C283C-BC40-4368-BB24-060CA959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5F093-C8E6-470F-B666-27A1EBB6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9DA3D-3980-439A-83F2-62B4C095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56B94-1CE0-456A-BD33-443F3D3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2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BCC3-D601-4642-B090-946422C6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27373-920B-4BD8-9AA3-677CB5296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4BD0B5-6CC2-41B1-9685-D3A18D30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AA641C-CE9B-47DC-BA8C-CFB9B1E0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A87B87-FCA4-4043-B64B-EA9B4F4C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DAAC16-0499-4F8F-BC0A-BEA539BE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50A1C-85C0-48BB-BA33-4751DB92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373E0-B657-4E49-B4FC-78872A7C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427744-D715-45E2-A389-4DFA5B9CE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639B05-8F29-4887-882F-159300A1D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78562E-7D39-43AD-87F3-CACBD9459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755E68-5704-4391-8051-8C0FBB6B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52578D-75B1-4728-BA85-69C1B087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3EAFD6-BFB1-4F12-B884-98B6B3DA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7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B268-9AE6-47C5-A991-AC4CE95D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EB743-DDD0-4084-AF9C-0BAE00DE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582968-208A-48CA-A501-960DCBE1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413569-06B3-499F-93D1-E5F20B38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9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0D01A0-E082-4765-9251-CE0FCE17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F4D726-936F-4D99-9365-D7A9CD19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11B6F-B11F-41C3-BEBA-CC4C585D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0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A1FE1-7449-4F0D-98B2-432159A3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370F3-32A2-4196-8088-9E52B55E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20DA0-8CE1-4DE8-AB7F-8B44B16A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25CB11-31BD-484D-A293-87C3E9A0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3F6565-7A0D-4DC3-8E47-8CBFA38A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56EAE0-269F-45F8-A55A-1B398E1D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9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3B9EE-1198-4A20-B920-4DD2196B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146AFA-1809-4468-A044-0D88E7A56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ED7A79-94E7-4010-8631-D2E45E972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170C48-7892-4287-8CAF-53FF1EA0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13C432-F743-4BF2-B0FC-5A2304CC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61511E-AA4D-4751-AEBB-D1B499DD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24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26494C-03D4-491A-AB85-4614C37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7E7313-B732-451D-8C28-59C32ACEC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324E6-FF6B-4DEC-B028-3E0652074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85287-AE3C-47EC-BA19-6A3F3E471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0FC8E-A4F2-492C-84C6-6CF9A03BA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68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DE4B646-DEE0-4C31-A4A6-E8575AA85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1" t="31342" r="38986" b="36451"/>
          <a:stretch/>
        </p:blipFill>
        <p:spPr>
          <a:xfrm>
            <a:off x="386792" y="445101"/>
            <a:ext cx="5968314" cy="220761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9A4EDD2-C6C5-457E-A158-1A0A72607FF8}"/>
              </a:ext>
            </a:extLst>
          </p:cNvPr>
          <p:cNvSpPr/>
          <p:nvPr/>
        </p:nvSpPr>
        <p:spPr>
          <a:xfrm>
            <a:off x="543696" y="3474436"/>
            <a:ext cx="1767017" cy="776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Datos</a:t>
            </a:r>
            <a:endParaRPr lang="es-CO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C3223F-D721-4CAD-ACA7-83760AAB0AFC}"/>
              </a:ext>
            </a:extLst>
          </p:cNvPr>
          <p:cNvSpPr/>
          <p:nvPr/>
        </p:nvSpPr>
        <p:spPr>
          <a:xfrm>
            <a:off x="543696" y="5286375"/>
            <a:ext cx="1767017" cy="776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Extracción/Selección de características</a:t>
            </a:r>
            <a:endParaRPr lang="es-CO" sz="1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57A6908-BCBC-480E-A8AD-5D30E483303B}"/>
              </a:ext>
            </a:extLst>
          </p:cNvPr>
          <p:cNvCxnSpPr/>
          <p:nvPr/>
        </p:nvCxnSpPr>
        <p:spPr>
          <a:xfrm flipV="1">
            <a:off x="803189" y="4357688"/>
            <a:ext cx="0" cy="9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9038032-84A0-47B3-9100-701244BC4CB5}"/>
              </a:ext>
            </a:extLst>
          </p:cNvPr>
          <p:cNvCxnSpPr/>
          <p:nvPr/>
        </p:nvCxnSpPr>
        <p:spPr>
          <a:xfrm>
            <a:off x="1940011" y="4357688"/>
            <a:ext cx="0" cy="9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D507A0C-C799-4E4A-B41F-EB2B71092A27}"/>
              </a:ext>
            </a:extLst>
          </p:cNvPr>
          <p:cNvCxnSpPr/>
          <p:nvPr/>
        </p:nvCxnSpPr>
        <p:spPr>
          <a:xfrm>
            <a:off x="2471351" y="5412259"/>
            <a:ext cx="101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11BDCCA-4B94-40FA-AB57-F582C64F0D20}"/>
              </a:ext>
            </a:extLst>
          </p:cNvPr>
          <p:cNvCxnSpPr/>
          <p:nvPr/>
        </p:nvCxnSpPr>
        <p:spPr>
          <a:xfrm flipH="1">
            <a:off x="2471351" y="6062663"/>
            <a:ext cx="899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435A4B1-435C-4375-9485-7BBAC9F4F820}"/>
              </a:ext>
            </a:extLst>
          </p:cNvPr>
          <p:cNvSpPr/>
          <p:nvPr/>
        </p:nvSpPr>
        <p:spPr>
          <a:xfrm>
            <a:off x="3785285" y="5286375"/>
            <a:ext cx="1767017" cy="776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Refinamiento del algoritmo de agrupación </a:t>
            </a:r>
            <a:endParaRPr lang="es-CO" sz="14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B9D76DC-F3D2-48CF-8919-DC543091096D}"/>
              </a:ext>
            </a:extLst>
          </p:cNvPr>
          <p:cNvCxnSpPr/>
          <p:nvPr/>
        </p:nvCxnSpPr>
        <p:spPr>
          <a:xfrm>
            <a:off x="5733535" y="5348160"/>
            <a:ext cx="109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E68D6D1-46FD-4BBF-8B50-B17FE45B0F49}"/>
              </a:ext>
            </a:extLst>
          </p:cNvPr>
          <p:cNvCxnSpPr/>
          <p:nvPr/>
        </p:nvCxnSpPr>
        <p:spPr>
          <a:xfrm flipH="1">
            <a:off x="5733535" y="5881816"/>
            <a:ext cx="1075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A54DBE8-6A81-4130-9652-9420CAA94D38}"/>
              </a:ext>
            </a:extLst>
          </p:cNvPr>
          <p:cNvSpPr/>
          <p:nvPr/>
        </p:nvSpPr>
        <p:spPr>
          <a:xfrm>
            <a:off x="6989806" y="5286375"/>
            <a:ext cx="1767017" cy="776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Validación de agrupación </a:t>
            </a:r>
            <a:endParaRPr lang="es-CO" sz="14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951DC1E-065D-49E6-BECC-70A7BED7C8A3}"/>
              </a:ext>
            </a:extLst>
          </p:cNvPr>
          <p:cNvCxnSpPr/>
          <p:nvPr/>
        </p:nvCxnSpPr>
        <p:spPr>
          <a:xfrm>
            <a:off x="8995718" y="5348160"/>
            <a:ext cx="109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21DFEF7-F114-476F-BDD8-40D1F3C0E21A}"/>
              </a:ext>
            </a:extLst>
          </p:cNvPr>
          <p:cNvCxnSpPr/>
          <p:nvPr/>
        </p:nvCxnSpPr>
        <p:spPr>
          <a:xfrm flipH="1">
            <a:off x="8995718" y="5881816"/>
            <a:ext cx="1075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E20F699-3E15-4253-A5DF-E639BD05BA20}"/>
              </a:ext>
            </a:extLst>
          </p:cNvPr>
          <p:cNvSpPr/>
          <p:nvPr/>
        </p:nvSpPr>
        <p:spPr>
          <a:xfrm>
            <a:off x="10251989" y="5286375"/>
            <a:ext cx="1767017" cy="776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Interpretación de resultados</a:t>
            </a:r>
            <a:endParaRPr lang="es-CO" sz="14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8E99663-55DA-4D5A-8896-C8F9C8ED8522}"/>
              </a:ext>
            </a:extLst>
          </p:cNvPr>
          <p:cNvCxnSpPr/>
          <p:nvPr/>
        </p:nvCxnSpPr>
        <p:spPr>
          <a:xfrm flipV="1">
            <a:off x="10452143" y="4250724"/>
            <a:ext cx="0" cy="93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E0CA090-F4AC-4F77-86DE-D94B3DDB9FF8}"/>
              </a:ext>
            </a:extLst>
          </p:cNvPr>
          <p:cNvCxnSpPr>
            <a:cxnSpLocks/>
          </p:cNvCxnSpPr>
          <p:nvPr/>
        </p:nvCxnSpPr>
        <p:spPr>
          <a:xfrm>
            <a:off x="11380573" y="4250724"/>
            <a:ext cx="0" cy="9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A48AC4B-22E2-40C3-8D1B-BE8C70FAF91E}"/>
              </a:ext>
            </a:extLst>
          </p:cNvPr>
          <p:cNvSpPr/>
          <p:nvPr/>
        </p:nvSpPr>
        <p:spPr>
          <a:xfrm>
            <a:off x="10095469" y="3328925"/>
            <a:ext cx="1767017" cy="776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Tuneo </a:t>
            </a:r>
            <a:r>
              <a:rPr lang="es-ES" sz="1400"/>
              <a:t>del algoritmo de agrupación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691996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JULIA ISABEL ROBERTO</cp:lastModifiedBy>
  <cp:revision>3</cp:revision>
  <dcterms:created xsi:type="dcterms:W3CDTF">2021-11-30T06:51:52Z</dcterms:created>
  <dcterms:modified xsi:type="dcterms:W3CDTF">2022-02-04T15:14:19Z</dcterms:modified>
</cp:coreProperties>
</file>