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EFECD-7F86-429E-A014-41A831217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26A53-C901-480F-8854-AD1BCBEB8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8B008-3687-4ADC-ABEE-B2E2A21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E256E4-F029-4D8E-98E2-66FF611F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ADDAF-29FA-4948-AAB2-45F46483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4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90A89-71C7-4AC7-A078-57F3BCB6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97E6A6-C727-4D60-86C7-B3B32AC4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8721D-6E2E-4E91-9BAD-5691DF2B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89405-707E-43FB-83B3-30905337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5B261-48F3-4894-BBF2-13A77671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0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F9E7C1-79FC-4995-81E7-483D3C8D0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1961-5EA3-4433-A464-C8DF203D9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599D3-49EE-4A41-88EC-E2AFDDAB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920BA-86A1-4168-8913-832C3ECE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BF052-86BF-4957-A3A7-B544565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76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8F01-3FD0-4770-9393-F847E244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513C6-7EF4-4944-B435-62CADEB5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874FA-724C-4D98-B70E-A6015690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7F912-9659-4515-97F4-FCA8F15B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70E60-E7AA-442A-887F-9483D3AA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47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65230-D5FF-4F3B-8BDB-1DF971A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C283C-BC40-4368-BB24-060CA959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5F093-C8E6-470F-B666-27A1EBB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9DA3D-3980-439A-83F2-62B4C095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56B94-1CE0-456A-BD33-443F3D3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22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BCC3-D601-4642-B090-946422C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27373-920B-4BD8-9AA3-677CB5296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4BD0B5-6CC2-41B1-9685-D3A18D30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AA641C-CE9B-47DC-BA8C-CFB9B1E0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A87B87-FCA4-4043-B64B-EA9B4F4C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DAAC16-0499-4F8F-BC0A-BEA539BE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5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50A1C-85C0-48BB-BA33-4751DB9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373E0-B657-4E49-B4FC-78872A7C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427744-D715-45E2-A389-4DFA5B9CE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639B05-8F29-4887-882F-159300A1D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78562E-7D39-43AD-87F3-CACBD9459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755E68-5704-4391-8051-8C0FBB6B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52578D-75B1-4728-BA85-69C1B087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3EAFD6-BFB1-4F12-B884-98B6B3DA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7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B268-9AE6-47C5-A991-AC4CE95D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EB743-DDD0-4084-AF9C-0BAE00DE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582968-208A-48CA-A501-960DCBE1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413569-06B3-499F-93D1-E5F20B38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9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0D01A0-E082-4765-9251-CE0FCE17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F4D726-936F-4D99-9365-D7A9CD19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11B6F-B11F-41C3-BEBA-CC4C585D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0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A1FE1-7449-4F0D-98B2-432159A3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370F3-32A2-4196-8088-9E52B55E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20DA0-8CE1-4DE8-AB7F-8B44B16A2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25CB11-31BD-484D-A293-87C3E9A0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3F6565-7A0D-4DC3-8E47-8CBFA38A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6EAE0-269F-45F8-A55A-1B398E1D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9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3B9EE-1198-4A20-B920-4DD2196B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146AFA-1809-4468-A044-0D88E7A56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ED7A79-94E7-4010-8631-D2E45E972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70C48-7892-4287-8CAF-53FF1EA0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13C432-F743-4BF2-B0FC-5A2304CC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61511E-AA4D-4751-AEBB-D1B499DD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24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26494C-03D4-491A-AB85-4614C37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7E7313-B732-451D-8C28-59C32ACE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324E6-FF6B-4DEC-B028-3E0652074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A75E-A3D7-4673-B1BB-831B6583618A}" type="datetimeFigureOut">
              <a:rPr lang="es-CO" smtClean="0"/>
              <a:t>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85287-AE3C-47EC-BA19-6A3F3E471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0FC8E-A4F2-492C-84C6-6CF9A03BA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9245-7A83-4564-B1EA-1637B2F9EC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968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id="{83895CB1-9316-4B29-A24D-BE8B8870F891}"/>
              </a:ext>
            </a:extLst>
          </p:cNvPr>
          <p:cNvGrpSpPr/>
          <p:nvPr/>
        </p:nvGrpSpPr>
        <p:grpSpPr>
          <a:xfrm>
            <a:off x="113866" y="691978"/>
            <a:ext cx="12015875" cy="5981991"/>
            <a:chOff x="113866" y="691978"/>
            <a:chExt cx="12015875" cy="598199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A7E75B-C676-4488-A128-D08AF8419AFA}"/>
                </a:ext>
              </a:extLst>
            </p:cNvPr>
            <p:cNvSpPr/>
            <p:nvPr/>
          </p:nvSpPr>
          <p:spPr>
            <a:xfrm>
              <a:off x="4411362" y="691978"/>
              <a:ext cx="2977979" cy="63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Tecnologías emergentes</a:t>
              </a:r>
              <a:endParaRPr lang="es-CO" dirty="0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85B4E60-8CD5-45AB-97B9-44723CD20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9827" y="1532238"/>
              <a:ext cx="1346888" cy="778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83954D12-D7BB-4D7D-A9BF-800D0EA8BEAA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53" y="1540419"/>
              <a:ext cx="16474" cy="49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D95D2CE-87AD-42D1-876E-BC98EA3F1101}"/>
                </a:ext>
              </a:extLst>
            </p:cNvPr>
            <p:cNvCxnSpPr>
              <a:cxnSpLocks/>
            </p:cNvCxnSpPr>
            <p:nvPr/>
          </p:nvCxnSpPr>
          <p:spPr>
            <a:xfrm>
              <a:off x="7220461" y="1476632"/>
              <a:ext cx="1050324" cy="90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E919189-5540-43CA-B14E-BFD4FB84D70F}"/>
                </a:ext>
              </a:extLst>
            </p:cNvPr>
            <p:cNvSpPr/>
            <p:nvPr/>
          </p:nvSpPr>
          <p:spPr>
            <a:xfrm>
              <a:off x="2373526" y="2443545"/>
              <a:ext cx="1136822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IoT</a:t>
              </a:r>
              <a:endParaRPr lang="es-CO" sz="1400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6EB235E1-F073-447C-B33F-360FABA623F6}"/>
                </a:ext>
              </a:extLst>
            </p:cNvPr>
            <p:cNvSpPr/>
            <p:nvPr/>
          </p:nvSpPr>
          <p:spPr>
            <a:xfrm>
              <a:off x="4556556" y="2034684"/>
              <a:ext cx="1646543" cy="520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/>
                <a:t>Blockchain</a:t>
              </a:r>
              <a:endParaRPr lang="es-CO" sz="1400" i="1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5AC5751-DA09-4B52-8C1E-64CAFAF7960C}"/>
                </a:ext>
              </a:extLst>
            </p:cNvPr>
            <p:cNvSpPr/>
            <p:nvPr/>
          </p:nvSpPr>
          <p:spPr>
            <a:xfrm>
              <a:off x="8681654" y="2378674"/>
              <a:ext cx="1646543" cy="630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/>
                <a:t>Machine </a:t>
              </a:r>
              <a:r>
                <a:rPr lang="es-ES" sz="1400" i="1" dirty="0" err="1"/>
                <a:t>learning</a:t>
              </a:r>
              <a:endParaRPr lang="es-CO" sz="1400" i="1" dirty="0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5B767C6A-651F-4096-9F3F-6DC7EEEFC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4038" y="2708011"/>
              <a:ext cx="523617" cy="310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FE3D1F5-0EDF-4DA8-B678-317D1CDAE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546" y="3057687"/>
              <a:ext cx="1" cy="344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DF0CB459-DC61-4373-8527-5CC74874E523}"/>
                </a:ext>
              </a:extLst>
            </p:cNvPr>
            <p:cNvSpPr/>
            <p:nvPr/>
          </p:nvSpPr>
          <p:spPr>
            <a:xfrm>
              <a:off x="576633" y="2755921"/>
              <a:ext cx="1136822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Aplicaciones</a:t>
              </a:r>
              <a:endParaRPr lang="es-CO" sz="1400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AB20F3C1-25D5-4280-AC2A-B5DCC6158FA7}"/>
                </a:ext>
              </a:extLst>
            </p:cNvPr>
            <p:cNvSpPr/>
            <p:nvPr/>
          </p:nvSpPr>
          <p:spPr>
            <a:xfrm>
              <a:off x="2113005" y="3455968"/>
              <a:ext cx="1136822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/>
                <a:t>Hardware</a:t>
              </a:r>
              <a:endParaRPr lang="es-CO" sz="1400" i="1" dirty="0"/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4D5C1750-9940-4F27-B5DF-B4022756BB1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645" y="2605723"/>
              <a:ext cx="0" cy="200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53CB6FD-2F09-463F-B76F-06C18C500162}"/>
                </a:ext>
              </a:extLst>
            </p:cNvPr>
            <p:cNvSpPr txBox="1"/>
            <p:nvPr/>
          </p:nvSpPr>
          <p:spPr>
            <a:xfrm>
              <a:off x="3984025" y="2838835"/>
              <a:ext cx="3348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Sistema de seguridad de red</a:t>
              </a:r>
              <a:endParaRPr lang="es-CO" sz="1400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3E4ECFD-E275-4A6E-A359-2B163AAA246B}"/>
                </a:ext>
              </a:extLst>
            </p:cNvPr>
            <p:cNvSpPr/>
            <p:nvPr/>
          </p:nvSpPr>
          <p:spPr>
            <a:xfrm>
              <a:off x="4458732" y="3656785"/>
              <a:ext cx="1495168" cy="5236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Usos</a:t>
              </a:r>
              <a:endParaRPr lang="es-CO" sz="1400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62DBD20D-0C35-484F-B801-67A2194F6B51}"/>
                </a:ext>
              </a:extLst>
            </p:cNvPr>
            <p:cNvCxnSpPr>
              <a:cxnSpLocks/>
            </p:cNvCxnSpPr>
            <p:nvPr/>
          </p:nvCxnSpPr>
          <p:spPr>
            <a:xfrm>
              <a:off x="5313937" y="3173633"/>
              <a:ext cx="0" cy="390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2E5EC4F-809F-4239-8D8E-4052F23B5E67}"/>
                </a:ext>
              </a:extLst>
            </p:cNvPr>
            <p:cNvCxnSpPr/>
            <p:nvPr/>
          </p:nvCxnSpPr>
          <p:spPr>
            <a:xfrm flipH="1">
              <a:off x="4307354" y="4383197"/>
              <a:ext cx="651821" cy="534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7EFAE797-9A05-4BDA-9A28-CB41EEEFD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1141" y="4383197"/>
              <a:ext cx="1" cy="1300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D2A4078-469C-4CC8-AFBF-9BF6062BA249}"/>
                </a:ext>
              </a:extLst>
            </p:cNvPr>
            <p:cNvCxnSpPr/>
            <p:nvPr/>
          </p:nvCxnSpPr>
          <p:spPr>
            <a:xfrm>
              <a:off x="5373126" y="4383197"/>
              <a:ext cx="771266" cy="534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7FEA9BE8-DBC0-40F7-B517-DD309805AC9F}"/>
                </a:ext>
              </a:extLst>
            </p:cNvPr>
            <p:cNvSpPr/>
            <p:nvPr/>
          </p:nvSpPr>
          <p:spPr>
            <a:xfrm>
              <a:off x="3130376" y="4973900"/>
              <a:ext cx="1439569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Criptomonedas</a:t>
              </a:r>
              <a:endParaRPr lang="es-CO" sz="1400" dirty="0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DF490AD6-DEEF-4DDA-8C0E-229B2D311A7B}"/>
                </a:ext>
              </a:extLst>
            </p:cNvPr>
            <p:cNvSpPr/>
            <p:nvPr/>
          </p:nvSpPr>
          <p:spPr>
            <a:xfrm>
              <a:off x="5388579" y="4998978"/>
              <a:ext cx="1439569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Transacciones comerciales</a:t>
              </a:r>
              <a:endParaRPr lang="es-CO" sz="1400" dirty="0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4D72C9F-0158-464B-AE83-6F5706EB8F8A}"/>
                </a:ext>
              </a:extLst>
            </p:cNvPr>
            <p:cNvSpPr/>
            <p:nvPr/>
          </p:nvSpPr>
          <p:spPr>
            <a:xfrm>
              <a:off x="4411357" y="5827184"/>
              <a:ext cx="1439569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Transacciones financieras</a:t>
              </a:r>
              <a:endParaRPr lang="es-CO" sz="1400" dirty="0"/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17A0381D-490F-4FDF-A339-3C81E82E1511}"/>
                </a:ext>
              </a:extLst>
            </p:cNvPr>
            <p:cNvCxnSpPr>
              <a:cxnSpLocks/>
            </p:cNvCxnSpPr>
            <p:nvPr/>
          </p:nvCxnSpPr>
          <p:spPr>
            <a:xfrm>
              <a:off x="9504926" y="3045940"/>
              <a:ext cx="0" cy="2988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744F5490-9C06-4C69-866A-25C804DE611F}"/>
                </a:ext>
              </a:extLst>
            </p:cNvPr>
            <p:cNvSpPr/>
            <p:nvPr/>
          </p:nvSpPr>
          <p:spPr>
            <a:xfrm>
              <a:off x="7702374" y="3917292"/>
              <a:ext cx="1136822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Supervisado</a:t>
              </a:r>
              <a:endParaRPr lang="es-CO" sz="1400" dirty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FA39E10D-E439-4604-AA24-86326591F9C0}"/>
                </a:ext>
              </a:extLst>
            </p:cNvPr>
            <p:cNvSpPr/>
            <p:nvPr/>
          </p:nvSpPr>
          <p:spPr>
            <a:xfrm>
              <a:off x="10273606" y="3858034"/>
              <a:ext cx="1136822" cy="525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No supervisado</a:t>
              </a:r>
              <a:endParaRPr lang="es-CO" sz="14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62D00F96-6319-409A-968A-9459A372C013}"/>
                </a:ext>
              </a:extLst>
            </p:cNvPr>
            <p:cNvSpPr txBox="1"/>
            <p:nvPr/>
          </p:nvSpPr>
          <p:spPr>
            <a:xfrm>
              <a:off x="8781060" y="3340838"/>
              <a:ext cx="3348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/>
                <a:t>Tipos de aprendizaje</a:t>
              </a:r>
              <a:endParaRPr lang="es-CO" sz="1400" dirty="0"/>
            </a:p>
          </p:txBody>
        </p: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8088D941-1C8B-4DD8-AE73-29A372333A5A}"/>
                </a:ext>
              </a:extLst>
            </p:cNvPr>
            <p:cNvCxnSpPr/>
            <p:nvPr/>
          </p:nvCxnSpPr>
          <p:spPr>
            <a:xfrm flipH="1">
              <a:off x="8603380" y="3629792"/>
              <a:ext cx="471632" cy="303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65ADF9AC-7DB2-4BFE-9ADC-42ADC1EF56F8}"/>
                </a:ext>
              </a:extLst>
            </p:cNvPr>
            <p:cNvCxnSpPr/>
            <p:nvPr/>
          </p:nvCxnSpPr>
          <p:spPr>
            <a:xfrm>
              <a:off x="9910397" y="3650872"/>
              <a:ext cx="691979" cy="192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B0FE30C2-D0CF-4617-8768-75A7044C4A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7409" y="4479632"/>
              <a:ext cx="378465" cy="494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FBF80CAB-2FEA-449B-AE28-78D8881DC427}"/>
                </a:ext>
              </a:extLst>
            </p:cNvPr>
            <p:cNvSpPr/>
            <p:nvPr/>
          </p:nvSpPr>
          <p:spPr>
            <a:xfrm>
              <a:off x="7117259" y="5021711"/>
              <a:ext cx="1256727" cy="382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Clasificación</a:t>
              </a:r>
              <a:endParaRPr lang="es-CO" sz="1000" dirty="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6F451A7A-8033-4F59-8A3A-C836341B34E6}"/>
                </a:ext>
              </a:extLst>
            </p:cNvPr>
            <p:cNvSpPr/>
            <p:nvPr/>
          </p:nvSpPr>
          <p:spPr>
            <a:xfrm>
              <a:off x="8450485" y="5051555"/>
              <a:ext cx="1118361" cy="369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Regresión</a:t>
              </a:r>
              <a:endParaRPr lang="es-CO" sz="1000" dirty="0"/>
            </a:p>
          </p:txBody>
        </p: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45B9842D-5541-4B29-AABB-71B798FE645D}"/>
                </a:ext>
              </a:extLst>
            </p:cNvPr>
            <p:cNvCxnSpPr>
              <a:cxnSpLocks/>
            </p:cNvCxnSpPr>
            <p:nvPr/>
          </p:nvCxnSpPr>
          <p:spPr>
            <a:xfrm>
              <a:off x="8538045" y="4466361"/>
              <a:ext cx="379425" cy="473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07799D88-E867-48C2-8F02-4FBB89DB8F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5495" y="4468389"/>
              <a:ext cx="378465" cy="494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0D66C68-1C76-4C43-90FD-69CFE62285D6}"/>
                </a:ext>
              </a:extLst>
            </p:cNvPr>
            <p:cNvSpPr/>
            <p:nvPr/>
          </p:nvSpPr>
          <p:spPr>
            <a:xfrm>
              <a:off x="9645345" y="5010468"/>
              <a:ext cx="1256727" cy="3823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i="1" dirty="0"/>
                <a:t>Clúster</a:t>
              </a:r>
              <a:endParaRPr lang="es-CO" sz="1000" i="1" dirty="0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AD7898F4-B8A1-4311-AC65-7DA06E98EC58}"/>
                </a:ext>
              </a:extLst>
            </p:cNvPr>
            <p:cNvSpPr/>
            <p:nvPr/>
          </p:nvSpPr>
          <p:spPr>
            <a:xfrm>
              <a:off x="10978571" y="5040312"/>
              <a:ext cx="1118361" cy="3698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/>
                <a:t>Reducción</a:t>
              </a:r>
              <a:endParaRPr lang="es-CO" sz="1000" dirty="0"/>
            </a:p>
          </p:txBody>
        </p: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EF2939B-D506-48AA-9A63-DF17F1A8C48A}"/>
                </a:ext>
              </a:extLst>
            </p:cNvPr>
            <p:cNvCxnSpPr>
              <a:cxnSpLocks/>
            </p:cNvCxnSpPr>
            <p:nvPr/>
          </p:nvCxnSpPr>
          <p:spPr>
            <a:xfrm>
              <a:off x="11066131" y="4455118"/>
              <a:ext cx="379425" cy="473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11D79F3-E010-476E-BFC4-7282E25957FA}"/>
                </a:ext>
              </a:extLst>
            </p:cNvPr>
            <p:cNvCxnSpPr>
              <a:cxnSpLocks/>
            </p:cNvCxnSpPr>
            <p:nvPr/>
          </p:nvCxnSpPr>
          <p:spPr>
            <a:xfrm>
              <a:off x="988541" y="3402032"/>
              <a:ext cx="0" cy="4409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A8313C50-16E5-4EDE-826A-24ED1F0CBC5C}"/>
                </a:ext>
              </a:extLst>
            </p:cNvPr>
            <p:cNvSpPr/>
            <p:nvPr/>
          </p:nvSpPr>
          <p:spPr>
            <a:xfrm>
              <a:off x="371733" y="3842039"/>
              <a:ext cx="1136820" cy="440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Domótica</a:t>
              </a:r>
              <a:endParaRPr lang="es-CO" sz="1200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529171CC-F71C-4AA5-B26F-6CDB8B1072F7}"/>
                </a:ext>
              </a:extLst>
            </p:cNvPr>
            <p:cNvSpPr/>
            <p:nvPr/>
          </p:nvSpPr>
          <p:spPr>
            <a:xfrm>
              <a:off x="113866" y="4333161"/>
              <a:ext cx="1772343" cy="440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Automatización</a:t>
              </a:r>
              <a:endParaRPr lang="es-CO" sz="1200" dirty="0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04F6352C-C5BB-44A6-8B6E-58B128FD2642}"/>
                </a:ext>
              </a:extLst>
            </p:cNvPr>
            <p:cNvSpPr/>
            <p:nvPr/>
          </p:nvSpPr>
          <p:spPr>
            <a:xfrm>
              <a:off x="155254" y="4801219"/>
              <a:ext cx="1513882" cy="440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Conectividad</a:t>
              </a:r>
              <a:endParaRPr lang="es-CO" sz="1200" dirty="0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B756F45D-5D38-4B34-A4AE-8F503A1195AA}"/>
                </a:ext>
              </a:extLst>
            </p:cNvPr>
            <p:cNvSpPr/>
            <p:nvPr/>
          </p:nvSpPr>
          <p:spPr>
            <a:xfrm>
              <a:off x="2105979" y="4333162"/>
              <a:ext cx="1136820" cy="440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Sensores</a:t>
              </a:r>
              <a:endParaRPr lang="es-CO" sz="1200" dirty="0"/>
            </a:p>
          </p:txBody>
        </p: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1B20942B-05F6-40E7-8AF2-D89B98152DBC}"/>
                </a:ext>
              </a:extLst>
            </p:cNvPr>
            <p:cNvCxnSpPr>
              <a:stCxn id="26" idx="2"/>
              <a:endCxn id="70" idx="0"/>
            </p:cNvCxnSpPr>
            <p:nvPr/>
          </p:nvCxnSpPr>
          <p:spPr>
            <a:xfrm flipH="1">
              <a:off x="2674389" y="3981131"/>
              <a:ext cx="7027" cy="3520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D9FA9C2D-22E9-443D-A52A-605E86538122}"/>
                </a:ext>
              </a:extLst>
            </p:cNvPr>
            <p:cNvSpPr/>
            <p:nvPr/>
          </p:nvSpPr>
          <p:spPr>
            <a:xfrm>
              <a:off x="163808" y="5278571"/>
              <a:ext cx="1513882" cy="440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Transporte</a:t>
              </a:r>
              <a:endParaRPr lang="es-CO" sz="1200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3155A96D-5FE3-42A9-9F2E-B52A44F7A8FF}"/>
                </a:ext>
              </a:extLst>
            </p:cNvPr>
            <p:cNvSpPr/>
            <p:nvPr/>
          </p:nvSpPr>
          <p:spPr>
            <a:xfrm>
              <a:off x="155254" y="5746629"/>
              <a:ext cx="1513882" cy="440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Agricultura</a:t>
              </a:r>
              <a:endParaRPr lang="es-CO" sz="1200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0B46C781-D1CD-4B21-BCBC-077D8F066418}"/>
                </a:ext>
              </a:extLst>
            </p:cNvPr>
            <p:cNvSpPr/>
            <p:nvPr/>
          </p:nvSpPr>
          <p:spPr>
            <a:xfrm>
              <a:off x="155254" y="6232986"/>
              <a:ext cx="1513882" cy="4409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Medicina</a:t>
              </a:r>
              <a:endParaRPr lang="es-CO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4731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36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SENA</dc:creator>
  <cp:lastModifiedBy>JULIA ISABEL ROBERTO</cp:lastModifiedBy>
  <cp:revision>14</cp:revision>
  <dcterms:created xsi:type="dcterms:W3CDTF">2021-11-30T06:51:52Z</dcterms:created>
  <dcterms:modified xsi:type="dcterms:W3CDTF">2022-02-04T15:16:07Z</dcterms:modified>
</cp:coreProperties>
</file>