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B8989-BE4C-42CF-B59E-67DCB0391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DAB410-EB5C-447B-AD41-63AFF68D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D9412-D13C-446B-889D-1A36DE0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B8AB1-B05C-41CA-95DA-ED1B159B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0CF0A-03F1-4DBB-A22D-76B862F9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911BE-FB0A-4F8C-BC8B-3B14F243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4074E1-3674-4A4E-A42C-75FFDD47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5178E-062B-4144-853F-B3088EEA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A2531-F500-4C01-A140-2E4B1DAC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F4F10-F24C-44C1-9E92-3B454AAE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5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32A1A2-2484-44F7-9A20-B22EECC8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D13D3-C3A7-44BD-ADA6-EDDB97C6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F348C-C91B-4BB0-9812-7AC6D39A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993D0-2592-4E88-BFCF-B84710E3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FA68E-D716-473F-ABB1-67C923D9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1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BC268-E433-4CEC-B38A-F5D2DE44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34324-B0C7-444B-9F3A-CC4C7C65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2B7AA-05BD-44CE-92D7-848D5ACC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E98E0-78E2-47E4-A663-19898ACD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06115-1F29-496C-B75F-1D246F7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12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E42FD-85F1-405D-ABD2-16A8B1B2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44D1E5-E045-4313-BD7D-C03B6572E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EDFA1-28B6-43F3-BAEA-01EFF3B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E885C-E202-43E9-93A2-F77D6FF2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52178-CB4D-4B50-87BA-5A93C1F9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8C4E-094E-4CBB-9847-F201D398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5298DD-9F77-47AA-9D93-0BF6350D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CA24A-14B4-4E0A-A71E-6403AC6C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DD40F-82FE-41C2-BC30-82453F4E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AD4964-3B8D-4ACB-A002-E3EB503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ACBD78-C9E4-4B6C-8ECC-1F5BAFB0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8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BF776-07D4-459C-BCAC-DFC2B719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F2BEF4-164D-47A7-9779-25E0D8080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0D786E-05BC-4DEE-B0D4-E52E50479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E92F1-D6C3-488F-81A9-0E89ACDF0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3C91B3-03F1-4D52-961C-E4AE49FB0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77D04C-AF1C-4087-93F2-91C9C436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CF8A1CA-8F1C-4939-A396-4717AF07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B1AA25-472B-4BEC-B6C0-735AD34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08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F291C-1F44-465B-AE54-78CBF87C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82A5B9-552B-4BF8-AA24-F868D900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8137E-1F57-495E-8D7C-21568873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5C604A-5CAC-438F-8F84-CACAE20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1A9AE8-5CE6-4643-84EA-83774323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68F38D-F323-4991-95DA-0CF0B5E9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BC3E8-31E8-4E71-8927-45244606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55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9B5E4-C2FD-4940-A4EF-905AAFA9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54CFA-CCC1-400C-B423-10933870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4188E1-FADA-4734-B5AD-0A93656DB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E54209-FB40-4004-8377-7E95256E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A57E5F-54CE-49DC-8E53-3F3A301D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747F9-710E-4999-9B5E-DF0BDD63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6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0DFDF-D033-4812-BE66-DA981F12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6DF3A9-B345-45E4-B65C-DF0DDDCD0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6047C7-7EC7-49A3-B90E-F68B8018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B03B9-45DE-4C5D-B47C-F3058781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6A117E-31BB-4264-96B6-067825FD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C2C63-1AF2-4CF5-8D60-655992D0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1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E31BFD-8FD1-4054-81F4-AC9B630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76183-7077-4CA1-BA76-04DD5FED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07992-38BB-4DA4-88F1-8F5E60F3A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9340-D611-4F4A-A107-72593166BF3D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50755-0BAF-4098-9F5D-75B08C17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4E100-9DC5-4D87-A231-9A9235CF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35AF-15C0-4F2F-9FCC-054310A73F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42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4E42CD9-5896-4CAD-B199-874AF746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47" y="1122363"/>
            <a:ext cx="4359149" cy="26495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DD4DE4-4EDD-4304-883A-AE62F666B52C}"/>
              </a:ext>
            </a:extLst>
          </p:cNvPr>
          <p:cNvSpPr txBox="1"/>
          <p:nvPr/>
        </p:nvSpPr>
        <p:spPr>
          <a:xfrm>
            <a:off x="8286750" y="82867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Transporte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3C1161-2155-45B9-8F11-84F239DAA70B}"/>
              </a:ext>
            </a:extLst>
          </p:cNvPr>
          <p:cNvSpPr txBox="1"/>
          <p:nvPr/>
        </p:nvSpPr>
        <p:spPr>
          <a:xfrm>
            <a:off x="8286750" y="1424464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Educación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DF4A58-C52C-484A-A8FC-CE013459C236}"/>
              </a:ext>
            </a:extLst>
          </p:cNvPr>
          <p:cNvSpPr txBox="1"/>
          <p:nvPr/>
        </p:nvSpPr>
        <p:spPr>
          <a:xfrm>
            <a:off x="8286749" y="20778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Empresa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619DDB-C74C-49E0-98B4-16BBF70494EB}"/>
              </a:ext>
            </a:extLst>
          </p:cNvPr>
          <p:cNvSpPr txBox="1"/>
          <p:nvPr/>
        </p:nvSpPr>
        <p:spPr>
          <a:xfrm>
            <a:off x="8286748" y="2673589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Energía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399712-5AC5-4DFD-A042-E6A8C8335A84}"/>
              </a:ext>
            </a:extLst>
          </p:cNvPr>
          <p:cNvSpPr txBox="1"/>
          <p:nvPr/>
        </p:nvSpPr>
        <p:spPr>
          <a:xfrm>
            <a:off x="8286747" y="34290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Ecológico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2B3C19F-A4C7-4B9C-845C-6A97E6FCA2D9}"/>
              </a:ext>
            </a:extLst>
          </p:cNvPr>
          <p:cNvSpPr txBox="1"/>
          <p:nvPr/>
        </p:nvSpPr>
        <p:spPr>
          <a:xfrm>
            <a:off x="8286747" y="4149171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Página de inicio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C4796-05F7-478E-B395-5FBEC55C5FD8}"/>
              </a:ext>
            </a:extLst>
          </p:cNvPr>
          <p:cNvSpPr txBox="1"/>
          <p:nvPr/>
        </p:nvSpPr>
        <p:spPr>
          <a:xfrm>
            <a:off x="8272456" y="4694873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Otros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F4D82E-B1F9-426A-B817-983FFE42EFF8}"/>
              </a:ext>
            </a:extLst>
          </p:cNvPr>
          <p:cNvSpPr txBox="1"/>
          <p:nvPr/>
        </p:nvSpPr>
        <p:spPr>
          <a:xfrm>
            <a:off x="4473383" y="4186319"/>
            <a:ext cx="265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Redes individuales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F639800-B51B-4FEE-97C7-6B46192D0AC1}"/>
              </a:ext>
            </a:extLst>
          </p:cNvPr>
          <p:cNvSpPr txBox="1"/>
          <p:nvPr/>
        </p:nvSpPr>
        <p:spPr>
          <a:xfrm>
            <a:off x="4473383" y="4694873"/>
            <a:ext cx="265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Conectadas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61A032-1656-4C05-8A16-86B5E41721DB}"/>
              </a:ext>
            </a:extLst>
          </p:cNvPr>
          <p:cNvSpPr txBox="1"/>
          <p:nvPr/>
        </p:nvSpPr>
        <p:spPr>
          <a:xfrm>
            <a:off x="4473382" y="5330982"/>
            <a:ext cx="26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</a:t>
            </a:r>
            <a:r>
              <a:rPr lang="es-ES"/>
              <a:t>Con </a:t>
            </a:r>
            <a:r>
              <a:rPr lang="es-ES" dirty="0"/>
              <a:t>seguridad, análisis </a:t>
            </a:r>
            <a:r>
              <a:rPr lang="es-ES"/>
              <a:t>y administración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AD5765-820A-43C0-B264-661010CB1CB1}"/>
              </a:ext>
            </a:extLst>
          </p:cNvPr>
          <p:cNvSpPr txBox="1"/>
          <p:nvPr/>
        </p:nvSpPr>
        <p:spPr>
          <a:xfrm>
            <a:off x="790575" y="4325541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Internet de las cosas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8504B4A-DB99-4AE8-8315-DE71F70AF322}"/>
              </a:ext>
            </a:extLst>
          </p:cNvPr>
          <p:cNvSpPr txBox="1"/>
          <p:nvPr/>
        </p:nvSpPr>
        <p:spPr>
          <a:xfrm>
            <a:off x="790575" y="350874"/>
            <a:ext cx="6096000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2 Internet de las cosas, red de redes</a:t>
            </a:r>
            <a:endParaRPr lang="es-CO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23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Zulema Yidney Leon Escobar</dc:creator>
  <cp:lastModifiedBy>JULIA ISABEL ROBERTO</cp:lastModifiedBy>
  <cp:revision>2</cp:revision>
  <dcterms:created xsi:type="dcterms:W3CDTF">2021-11-16T04:31:42Z</dcterms:created>
  <dcterms:modified xsi:type="dcterms:W3CDTF">2022-02-04T15:16:51Z</dcterms:modified>
</cp:coreProperties>
</file>