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g9m5RIlQR18tO2xJbIKraqWw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que10.unimagdalena.edu.co/aprende-todo-sobre-bitcoin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DI_CF37_2-1_Funcionamiento bitcoin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Animación 2d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582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partir del gráfico y los conceptos realizar una animación 2d.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una animación 2d mostrando el funcionamiento. En la siguiente diapositiva se encuentran los textos.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248587" y="3284980"/>
            <a:ext cx="3948300" cy="357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https://bloque10.unimagdalena.edu.co/aprende-todo-sobre-bitcoin/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9456" y="198181"/>
            <a:ext cx="6334293" cy="659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realizar clic sobre cada nombre de ataque mostrar la información emergente correspondiente en la siguientes diapositiva.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8253350" y="3284984"/>
            <a:ext cx="3948174" cy="35730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1127448" y="710636"/>
            <a:ext cx="2339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funciona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1055440" y="2003302"/>
            <a:ext cx="29209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quiere enviar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Pedro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335360" y="2780885"/>
            <a:ext cx="77364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usa su llave privada y firma un mensaje con la cantidad de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dirección de Pedro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335360" y="3250691"/>
            <a:ext cx="71785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transacción solicitada por Ana es incluida en un bloque junto con otras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335360" y="3770803"/>
            <a:ext cx="78488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primer minero en validar el nuevo bloque para 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recibe una recompensa en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02797" y="4321893"/>
            <a:ext cx="3029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red valida la transacción de 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289963" y="4822275"/>
            <a:ext cx="40030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bloque se propaga en toda la red de mineros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289963" y="5130052"/>
            <a:ext cx="60340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transacción es completada y se añade el nuevo bloque a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335360" y="5560310"/>
            <a:ext cx="25234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 recibe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