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61" autoAdjust="0"/>
  </p:normalViewPr>
  <p:slideViewPr>
    <p:cSldViewPr>
      <p:cViewPr>
        <p:scale>
          <a:sx n="100" d="100"/>
          <a:sy n="100" d="100"/>
        </p:scale>
        <p:origin x="7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250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283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46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398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00agro.com.mx/wp-content/uploads/n4_02_26_11_19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lon-network.org/wp-content/uploads/2017/12/demo-2-737x416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DI_CF37_2-3_Desarrollos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dirty="0">
                <a:solidFill>
                  <a:schemeClr val="lt1"/>
                </a:solidFill>
              </a:rPr>
              <a:t>Slider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284984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lvl="0">
              <a:buSzPts val="1800"/>
            </a:pPr>
            <a:r>
              <a:rPr lang="es-CO" dirty="0">
                <a:hlinkClick r:id="rId3"/>
              </a:rPr>
              <a:t>http://www.2000agro.com.mx/wp-content/uploads/n4_02_26_11_19.jpg</a:t>
            </a:r>
            <a:endParaRPr lang="es-CO" dirty="0"/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0BD8DE-CAC4-4C64-8DA0-A34F52B271EA}"/>
              </a:ext>
            </a:extLst>
          </p:cNvPr>
          <p:cNvSpPr/>
          <p:nvPr/>
        </p:nvSpPr>
        <p:spPr>
          <a:xfrm>
            <a:off x="479376" y="1628800"/>
            <a:ext cx="4176464" cy="235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400"/>
              </a:spcBef>
              <a:spcAft>
                <a:spcPts val="2250"/>
              </a:spcAft>
              <a:buSzPts val="1000"/>
            </a:pPr>
            <a:r>
              <a:rPr lang="es-CO" b="1" dirty="0"/>
              <a:t>IBM Food Trust</a:t>
            </a:r>
            <a:endParaRPr lang="es-CO" dirty="0">
              <a:latin typeface="Noto Sans Symbols"/>
              <a:ea typeface="Noto Sans Symbols"/>
              <a:cs typeface="Noto Sans Symbols"/>
            </a:endParaRPr>
          </a:p>
          <a:p>
            <a:r>
              <a:rPr lang="es-CO" dirty="0"/>
              <a:t>Es una plataforma de intercambio soportado en </a:t>
            </a:r>
            <a:r>
              <a:rPr lang="es-CO" i="1" dirty="0"/>
              <a:t>blockchain</a:t>
            </a:r>
            <a:r>
              <a:rPr lang="es-CO" dirty="0"/>
              <a:t> que favorece a los usuarios participantes de una red de alimentos para mayoristas, productores y distribuidores, que permite administrar datos de transacciones, procesamientos y procedencia de los alimentos, entre otros, logrando reducir la pérdida de los alimentos.</a:t>
            </a:r>
          </a:p>
        </p:txBody>
      </p:sp>
      <p:pic>
        <p:nvPicPr>
          <p:cNvPr id="8" name="image28.jpg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D4054B0-C8CF-46FF-BBBB-08B85280318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42981" y="4049903"/>
            <a:ext cx="5825718" cy="2358594"/>
          </a:xfrm>
          <a:prstGeom prst="rect">
            <a:avLst/>
          </a:prstGeom>
          <a:ln/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284984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lvl="0">
              <a:buSzPts val="1800"/>
            </a:pPr>
            <a:r>
              <a:rPr lang="es-CO" dirty="0">
                <a:hlinkClick r:id="rId3"/>
              </a:rPr>
              <a:t>https://pylon-network.org/wp-content/uploads/2017/12/demo-2-737x416.png</a:t>
            </a:r>
            <a:endParaRPr lang="es-CO" dirty="0"/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0BD8DE-CAC4-4C64-8DA0-A34F52B271EA}"/>
              </a:ext>
            </a:extLst>
          </p:cNvPr>
          <p:cNvSpPr/>
          <p:nvPr/>
        </p:nvSpPr>
        <p:spPr>
          <a:xfrm>
            <a:off x="479376" y="1628800"/>
            <a:ext cx="4176464" cy="192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400"/>
              </a:spcBef>
              <a:spcAft>
                <a:spcPts val="2250"/>
              </a:spcAft>
              <a:buSzPts val="1000"/>
            </a:pPr>
            <a:r>
              <a:rPr lang="es-CO" b="1" dirty="0"/>
              <a:t>Pylon Network</a:t>
            </a:r>
            <a:endParaRPr lang="es-CO" dirty="0">
              <a:latin typeface="Noto Sans Symbols"/>
              <a:ea typeface="Noto Sans Symbols"/>
              <a:cs typeface="Noto Sans Symbols"/>
            </a:endParaRPr>
          </a:p>
          <a:p>
            <a:pPr lvl="0"/>
            <a:r>
              <a:rPr lang="es-CO" dirty="0"/>
              <a:t>Desarrollado por una empresa española que permite la venta y compra de energía renovable sin intermediarios, este desarrollo lanzó su proyecto de código abierto (</a:t>
            </a:r>
            <a:r>
              <a:rPr lang="es-CO" i="1" dirty="0"/>
              <a:t>Open-</a:t>
            </a:r>
            <a:r>
              <a:rPr lang="es-CO" i="1" dirty="0" err="1"/>
              <a:t>source</a:t>
            </a:r>
            <a:r>
              <a:rPr lang="es-CO" dirty="0"/>
              <a:t>) concretamente para las condiciones del sector energético. </a:t>
            </a:r>
          </a:p>
        </p:txBody>
      </p:sp>
      <p:pic>
        <p:nvPicPr>
          <p:cNvPr id="9" name="image29.png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D1E4BCD-AFF0-470A-B339-27A3EB082C4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75520" y="3429000"/>
            <a:ext cx="6332220" cy="35744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5797349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43825" y="2790730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lvl="0">
              <a:buSzPts val="1800"/>
            </a:pPr>
            <a:r>
              <a:rPr lang="es-CO" dirty="0"/>
              <a:t>https://www.criptorepublica.co/wp-content/uploads/2018/05/Captura-de-pantalla-2018-05-20-a-las-10.13.18-a.-m.-1024x515.png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0BD8DE-CAC4-4C64-8DA0-A34F52B271EA}"/>
              </a:ext>
            </a:extLst>
          </p:cNvPr>
          <p:cNvSpPr/>
          <p:nvPr/>
        </p:nvSpPr>
        <p:spPr>
          <a:xfrm>
            <a:off x="191344" y="548680"/>
            <a:ext cx="4176464" cy="1712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400"/>
              </a:spcBef>
              <a:spcAft>
                <a:spcPts val="2250"/>
              </a:spcAft>
              <a:buSzPts val="1000"/>
            </a:pPr>
            <a:r>
              <a:rPr lang="es-CO" b="1" dirty="0"/>
              <a:t>Steemit</a:t>
            </a:r>
          </a:p>
          <a:p>
            <a:r>
              <a:rPr lang="es-CO" dirty="0"/>
              <a:t>Consiste en una red social no centralizada que incorpora la tecnología </a:t>
            </a:r>
            <a:r>
              <a:rPr lang="es-CO" i="1" dirty="0" err="1"/>
              <a:t>steemit</a:t>
            </a:r>
            <a:r>
              <a:rPr lang="es-CO" i="1" dirty="0"/>
              <a:t> </a:t>
            </a:r>
            <a:r>
              <a:rPr lang="es-CO" i="1" dirty="0" err="1"/>
              <a:t>blockchain</a:t>
            </a:r>
            <a:r>
              <a:rPr lang="es-CO" dirty="0"/>
              <a:t>, su principal función es premiar a todos los usuarios </a:t>
            </a:r>
            <a:r>
              <a:rPr lang="es-CO" i="1" dirty="0"/>
              <a:t>bitcoin</a:t>
            </a:r>
            <a:r>
              <a:rPr lang="es-CO" dirty="0"/>
              <a:t> que estén activos, esta se consigue realizando publicaciones, comentarios, etc.</a:t>
            </a:r>
          </a:p>
        </p:txBody>
      </p:sp>
      <p:pic>
        <p:nvPicPr>
          <p:cNvPr id="8" name="image31.png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C1F0D92-9A6C-48CD-AFE4-1CA71B03C10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5440" y="2790730"/>
            <a:ext cx="6332220" cy="31845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0541770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284984"/>
            <a:ext cx="3948174" cy="35730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800" dirty="0">
              <a:solidFill>
                <a:schemeClr val="dk1"/>
              </a:solidFill>
            </a:endParaRPr>
          </a:p>
          <a:p>
            <a:pPr lvl="0">
              <a:buSzPts val="1800"/>
            </a:pPr>
            <a:r>
              <a:rPr lang="es-CO" dirty="0"/>
              <a:t>https://static.wixstatic.com/media/8974d4_272a1e485af94bb983c13eaa271cffae~mv2.png/v1/crop/x_16,y_0,w_691,h_1380/fill/w_373,h_739,al_c,q_85,usm_0.66_1.00_0.01/cel_web.webp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0BD8DE-CAC4-4C64-8DA0-A34F52B271EA}"/>
              </a:ext>
            </a:extLst>
          </p:cNvPr>
          <p:cNvSpPr/>
          <p:nvPr/>
        </p:nvSpPr>
        <p:spPr>
          <a:xfrm>
            <a:off x="479376" y="1628800"/>
            <a:ext cx="4176464" cy="192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400"/>
              </a:spcBef>
              <a:spcAft>
                <a:spcPts val="2250"/>
              </a:spcAft>
              <a:buSzPts val="1000"/>
            </a:pPr>
            <a:r>
              <a:rPr lang="es-CO" b="1" dirty="0" err="1"/>
              <a:t>Koibanx</a:t>
            </a:r>
            <a:endParaRPr lang="es-CO" b="1" dirty="0"/>
          </a:p>
          <a:p>
            <a:r>
              <a:rPr lang="es-CO" dirty="0"/>
              <a:t>Es una plataforma basada en </a:t>
            </a:r>
            <a:r>
              <a:rPr lang="es-CO" i="1" dirty="0"/>
              <a:t>blockchain</a:t>
            </a:r>
            <a:r>
              <a:rPr lang="es-CO" dirty="0"/>
              <a:t> para el sector financiero que permite hacer el proceso de pagos, gestión de costos, plazos, fidelización de programas a bancos, cooperativas</a:t>
            </a:r>
            <a:r>
              <a:rPr lang="es-CO"/>
              <a:t>, fiduciarias, </a:t>
            </a:r>
            <a:r>
              <a:rPr lang="es-CO" dirty="0"/>
              <a:t>etc.</a:t>
            </a:r>
          </a:p>
          <a:p>
            <a:r>
              <a:rPr lang="es-CO" b="1" dirty="0"/>
              <a:t> 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A24A0A-4A3C-44C0-A013-20E7DCC0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916832"/>
            <a:ext cx="2152075" cy="45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660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424</Words>
  <Application>Microsoft Office PowerPoint</Application>
  <PresentationFormat>Panorámica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13</cp:revision>
  <dcterms:modified xsi:type="dcterms:W3CDTF">2022-02-04T15:34:39Z</dcterms:modified>
</cp:coreProperties>
</file>