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77" r:id="rId5"/>
    <p:sldId id="279" r:id="rId6"/>
    <p:sldId id="278" r:id="rId7"/>
    <p:sldId id="280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EF893-C7AB-483F-A9A2-442EAA4F4BA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E7DD2-2B29-44B9-AD58-6D28691498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365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98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67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569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713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297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714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006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42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033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246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4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11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031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12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13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83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558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77AF-480A-447C-84EA-0F66AADB88B0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0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F77AF-480A-447C-84EA-0F66AADB88B0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C8B6-FDF3-4091-8CC2-DD0088EFDB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76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image.freepik.com/vector-gratis/smart-home-internet-cosas-dispositivos-electrodomesticos-isometrica-composicion-publicitaria-infografica-nevera-tv-cocina-ilustracion_1284-28695.jpg" TargetMode="External"/><Relationship Id="rId4" Type="http://schemas.openxmlformats.org/officeDocument/2006/relationships/hyperlink" Target="https://image.freepik.com/vector-gratis/diagrama-flujo-isometrico-internet-cosas_1284-23940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image.freepik.com/foto-gratis/tecnologia-fondo-toque-humano-nueva-version-moderna-creacion-adan_53876-129794.jpg" TargetMode="External"/><Relationship Id="rId4" Type="http://schemas.openxmlformats.org/officeDocument/2006/relationships/hyperlink" Target="https://image.freepik.com/foto-gratis/fondo-tecnologia-inteligente-futurista-glitching-mano-remezclada-medios_53876-104221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image.freepik.com/foto-gratis/remix-tecnologia-redes-futurista-mujer-usando-pantalla-virtual_53876-108509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image.freepik.com/foto-gratis/tecnologia-nube-holograma-futurista-reloj-inteligente_53876-124625.jp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as1.ftcdn.net/v2/jpg/03/63/00/16/1000_F_363001661_IkVo53ukMhP8eSCIoG9b6ApdWKQ0LDJU.jpg" TargetMode="External"/><Relationship Id="rId4" Type="http://schemas.openxmlformats.org/officeDocument/2006/relationships/hyperlink" Target="https://image.freepik.com/foto-gratis/fondo-tecnologia-blockchain-concepto-programacion-red-cadena-bloques-fintech-criptomonedas-resumen-segwit_518816-662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18900" y="1257300"/>
            <a:ext cx="8234450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sz="12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CO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Google Shape;85;p2"/>
          <p:cNvSpPr/>
          <p:nvPr/>
        </p:nvSpPr>
        <p:spPr>
          <a:xfrm>
            <a:off x="2091593" y="1000094"/>
            <a:ext cx="3356338" cy="81911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s-CO" sz="1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DI_CF37_Introduccion</a:t>
            </a:r>
            <a:endParaRPr lang="es-C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3608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grpSp>
        <p:nvGrpSpPr>
          <p:cNvPr id="12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3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07;p4"/>
          <p:cNvSpPr txBox="1"/>
          <p:nvPr/>
        </p:nvSpPr>
        <p:spPr>
          <a:xfrm>
            <a:off x="8292539" y="777351"/>
            <a:ext cx="3867545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</a:t>
            </a: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Graphics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Voz en off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medida que la voz en off narra, se mostrarán los textos </a:t>
            </a:r>
            <a:r>
              <a:rPr lang="es-E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material visual correspondiente.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suena música apropiada, se muestran (con las animaciones que producción considere y tenga al alcance) el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 institucional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programa 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el título: </a:t>
            </a:r>
            <a:r>
              <a:rPr lang="es-E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s-E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5274" y="153462"/>
            <a:ext cx="3402544" cy="33155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ángulo 8"/>
          <p:cNvSpPr/>
          <p:nvPr/>
        </p:nvSpPr>
        <p:spPr>
          <a:xfrm>
            <a:off x="1290234" y="1411117"/>
            <a:ext cx="1737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lang="es-CO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2489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846625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350"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Las tecnologías emergentes </a:t>
            </a:r>
            <a:r>
              <a:rPr lang="es-CO" dirty="0"/>
              <a:t>o </a:t>
            </a:r>
            <a:r>
              <a:rPr lang="es-CO" b="1" dirty="0"/>
              <a:t>disruptivas</a:t>
            </a:r>
            <a:r>
              <a:rPr lang="es-CO" dirty="0"/>
              <a:t> facilitan la creación de un </a:t>
            </a:r>
            <a:r>
              <a:rPr lang="es-CO" b="1" dirty="0"/>
              <a:t>marco de innovación </a:t>
            </a:r>
            <a:r>
              <a:rPr lang="es-CO" dirty="0"/>
              <a:t>que es aprovechado por organizaciones para la creación de nuevos </a:t>
            </a:r>
            <a:r>
              <a:rPr lang="es-CO" b="1" dirty="0"/>
              <a:t>servicios y productos.</a:t>
            </a:r>
            <a:endParaRPr lang="es-CO" sz="1400" b="1" dirty="0"/>
          </a:p>
        </p:txBody>
      </p:sp>
      <p:sp>
        <p:nvSpPr>
          <p:cNvPr id="18" name="Google Shape;107;p4"/>
          <p:cNvSpPr txBox="1"/>
          <p:nvPr/>
        </p:nvSpPr>
        <p:spPr>
          <a:xfrm>
            <a:off x="8298351" y="757634"/>
            <a:ext cx="3867545" cy="214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las palabras en negrita</a:t>
            </a: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https://image.freepik.com/vector-gratis/diagrama-flujo-isometrico-internet-cosas_1284-23940.jpg</a:t>
            </a: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es-CO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https://image.freepik.com/vector-gratis/smart-home-internet-cosas-dispositivos-electrodomesticos-isometrica-composicion-publicitaria-infografica-nevera-tv-cocina-ilustracion_1284-28695.jpg</a:t>
            </a:r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E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s-CO" sz="1100" dirty="0"/>
          </a:p>
          <a:p>
            <a:pPr lvl="0" algn="just"/>
            <a:endParaRPr lang="es-CO" sz="1100" dirty="0"/>
          </a:p>
          <a:p>
            <a:pPr lvl="0" algn="just"/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AutoShape 2" descr="Gravedad marca identidad maqueta PSD Premium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AutoShape 4" descr="Gravedad marca identidad maqueta PSD Premium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" name="AutoShape 7" descr="Concepto de comunicación de personas vector gratuit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5FAE69F-A1F0-45CF-AC3C-8B5E7BA32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175" y="220604"/>
            <a:ext cx="2455850" cy="20831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F8C2C0E-142A-41D1-A6B6-092F66F57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2657" y="220604"/>
            <a:ext cx="2615253" cy="286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9070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La palabra </a:t>
            </a:r>
            <a:r>
              <a:rPr lang="es-CO" b="1" dirty="0"/>
              <a:t>disruptiva</a:t>
            </a:r>
            <a:r>
              <a:rPr lang="es-CO" dirty="0"/>
              <a:t> viene </a:t>
            </a:r>
            <a:r>
              <a:rPr lang="es-CO" b="1" dirty="0"/>
              <a:t>del francés </a:t>
            </a:r>
            <a:r>
              <a:rPr lang="es-CO" b="1" i="1" dirty="0"/>
              <a:t>“disruptif”</a:t>
            </a:r>
            <a:r>
              <a:rPr lang="es-CO" b="1" dirty="0"/>
              <a:t> </a:t>
            </a:r>
            <a:r>
              <a:rPr lang="es-CO" dirty="0"/>
              <a:t>y se refiere a un </a:t>
            </a:r>
            <a:r>
              <a:rPr lang="es-CO" b="1" dirty="0"/>
              <a:t>cambio concluyente o violento</a:t>
            </a:r>
            <a:r>
              <a:rPr lang="es-CO" dirty="0"/>
              <a:t>, entonces, de acuerdo con Vidal cada tecnología que genera </a:t>
            </a:r>
            <a:r>
              <a:rPr lang="es-CO" b="1" dirty="0"/>
              <a:t>transformaciones intensas en los conocimientos, productos o servicios </a:t>
            </a:r>
            <a:r>
              <a:rPr lang="es-CO" dirty="0"/>
              <a:t>es una </a:t>
            </a:r>
            <a:r>
              <a:rPr lang="es-CO" b="1" dirty="0"/>
              <a:t>tecnología disruptiva.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292539" y="2298437"/>
            <a:ext cx="39067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https://image.freepik.com/foto-gratis/fondo-tecnologia-inteligente-futurista-glitching-mano-remezclada-medios_53876-104221.jpg</a:t>
            </a:r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CO" sz="10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https://image.freepik.com/foto-gratis/tecnologia-fondo-toque-humano-nueva-version-moderna-creacion-adan_53876-129794.jpg</a:t>
            </a:r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O" sz="1000" dirty="0"/>
          </a:p>
          <a:p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endParaRPr lang="es-CO" sz="1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F0EF0B-F366-4A85-A369-EA354448D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047" y="727246"/>
            <a:ext cx="2981326" cy="1985963"/>
          </a:xfrm>
          <a:prstGeom prst="rect">
            <a:avLst/>
          </a:prstGeom>
        </p:spPr>
      </p:pic>
      <p:pic>
        <p:nvPicPr>
          <p:cNvPr id="1026" name="Picture 2" descr="Tecnología de fondo de toque humano, nueva versión moderna de la creación de adán Foto gratis">
            <a:extLst>
              <a:ext uri="{FF2B5EF4-FFF2-40B4-BE49-F238E27FC236}">
                <a16:creationId xmlns:a16="http://schemas.microsoft.com/office/drawing/2014/main" id="{210B1CD0-676D-466A-A11F-8AD7FA6B8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382" y="851117"/>
            <a:ext cx="2609413" cy="173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5811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A medida que pasa el tiempo avanzan también </a:t>
            </a:r>
            <a:r>
              <a:rPr lang="es-CO" b="1" dirty="0"/>
              <a:t>las innovaciones tecnológicas </a:t>
            </a:r>
            <a:r>
              <a:rPr lang="es-CO" dirty="0"/>
              <a:t>y surgen nuevos términos utilizados para distinguir la </a:t>
            </a:r>
            <a:r>
              <a:rPr lang="es-CO" b="1" dirty="0"/>
              <a:t>convergencia y emergencia </a:t>
            </a:r>
            <a:r>
              <a:rPr lang="es-CO" dirty="0"/>
              <a:t>de nuevas tecnologías con potencial suficiente para manifestarse como </a:t>
            </a:r>
            <a:r>
              <a:rPr lang="es-CO" b="1" dirty="0"/>
              <a:t>tecnologías disruptivas</a:t>
            </a:r>
            <a:r>
              <a:rPr lang="es-CO" dirty="0"/>
              <a:t>.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292539" y="2261409"/>
            <a:ext cx="3925634" cy="1670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https://image.freepik.com/foto-gratis/remix-tecnologia-redes-futurista-mujer-usando-pantalla-virtual_53876-108509.jpg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https://image.freepik.com/foto-gratis/hombre-usando-tecnologia-inteligente-maqueta-psd-tableta-digital_53876-110815.jpg</a:t>
            </a: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endParaRPr lang="es-CO" sz="10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  <a:tabLst>
                <a:tab pos="540385" algn="l"/>
              </a:tabLs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32D229-5E5A-44B4-AB1A-EE9CE2C31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90" y="629305"/>
            <a:ext cx="2981326" cy="19859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289E42D-B2EF-4DAC-A2EF-E03DF88BC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1932" y="766089"/>
            <a:ext cx="2820758" cy="18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456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89" y="4425593"/>
            <a:ext cx="6887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Es muy importante reconocer las tendencias que pueden encaminar las </a:t>
            </a:r>
            <a:r>
              <a:rPr lang="es-CO" b="1" dirty="0"/>
              <a:t>innovaciones o condiciones de vida</a:t>
            </a:r>
            <a:r>
              <a:rPr lang="es-CO" dirty="0"/>
              <a:t> en los siguientes años. 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1846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https://image.freepik.com/foto-gratis/tecnologia-nube-holograma-futurista-reloj-inteligente_53876-124625.jpg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https://image.freepik.com/foto-gratis/smartwatch-iconos-personas-todo-mundo_1134-391.jpg</a:t>
            </a: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B4876B-D648-4318-9276-78A9941CC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88" y="646084"/>
            <a:ext cx="2732603" cy="18202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ADC7AC-EE30-4103-B7CF-D1C823F64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457" y="579505"/>
            <a:ext cx="3146401" cy="20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35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34450" y="1850243"/>
            <a:ext cx="3957549" cy="550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" name="Google Shape;97;p3"/>
          <p:cNvSpPr/>
          <p:nvPr/>
        </p:nvSpPr>
        <p:spPr>
          <a:xfrm>
            <a:off x="587833" y="4040465"/>
            <a:ext cx="6858000" cy="38512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Audio/ Narración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98;p3"/>
          <p:cNvGrpSpPr/>
          <p:nvPr/>
        </p:nvGrpSpPr>
        <p:grpSpPr>
          <a:xfrm>
            <a:off x="558490" y="92142"/>
            <a:ext cx="6909926" cy="3859056"/>
            <a:chOff x="-42401" y="-24097"/>
            <a:chExt cx="6909926" cy="3859056"/>
          </a:xfrm>
        </p:grpSpPr>
        <p:pic>
          <p:nvPicPr>
            <p:cNvPr id="11" name="Google Shape;9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2401" y="-24097"/>
              <a:ext cx="6909926" cy="38590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00;p3"/>
            <p:cNvSpPr/>
            <p:nvPr/>
          </p:nvSpPr>
          <p:spPr>
            <a:xfrm>
              <a:off x="92278" y="37223"/>
              <a:ext cx="6677636" cy="33155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558490" y="4385399"/>
            <a:ext cx="6887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En la actualidad hay muchas que son consideradas </a:t>
            </a:r>
            <a:r>
              <a:rPr lang="es-CO" b="1" dirty="0"/>
              <a:t>tecnologías emergentes y disruptivas</a:t>
            </a:r>
            <a:r>
              <a:rPr lang="es-CO" dirty="0"/>
              <a:t> entre las que se encuentran las siguientes: </a:t>
            </a:r>
            <a:r>
              <a:rPr lang="es-CO" b="1" i="1" dirty="0"/>
              <a:t>Internet </a:t>
            </a:r>
            <a:r>
              <a:rPr lang="es-CO" b="1" dirty="0"/>
              <a:t>de las cosas</a:t>
            </a:r>
            <a:r>
              <a:rPr lang="es-CO" b="1" i="1" dirty="0"/>
              <a:t>, </a:t>
            </a:r>
            <a:r>
              <a:rPr lang="es-CO" b="1" i="1" dirty="0" err="1"/>
              <a:t>Blockchain</a:t>
            </a:r>
            <a:r>
              <a:rPr lang="es-CO" b="1" i="1" dirty="0"/>
              <a:t>, Machine </a:t>
            </a:r>
            <a:r>
              <a:rPr lang="es-CO" b="1" i="1" dirty="0" err="1"/>
              <a:t>learning</a:t>
            </a:r>
            <a:r>
              <a:rPr lang="es-CO" b="1" i="1" dirty="0"/>
              <a:t> </a:t>
            </a:r>
            <a:r>
              <a:rPr lang="es-CO" dirty="0"/>
              <a:t>que son una de las más utilizadas en el momento y que se describen en el siguiente componente.</a:t>
            </a:r>
          </a:p>
          <a:p>
            <a:r>
              <a:rPr lang="es-CO" b="1" dirty="0"/>
              <a:t> 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95558" y="92142"/>
            <a:ext cx="225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Rotación de imágenes </a:t>
            </a:r>
          </a:p>
        </p:txBody>
      </p:sp>
      <p:sp>
        <p:nvSpPr>
          <p:cNvPr id="18" name="Google Shape;107;p4"/>
          <p:cNvSpPr txBox="1"/>
          <p:nvPr/>
        </p:nvSpPr>
        <p:spPr>
          <a:xfrm>
            <a:off x="8292539" y="757634"/>
            <a:ext cx="3867545" cy="127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Vídeo:</a:t>
            </a:r>
            <a:r>
              <a:rPr lang="es-E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rotación de imágenes y animación (sugeridas en el </a:t>
            </a:r>
            <a:r>
              <a:rPr lang="es-ES" sz="12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las que producción considere apropiadas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mientras se oye la voz en off con la </a:t>
            </a:r>
            <a:r>
              <a:rPr lang="es-ES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Acompañar con música y/o sonidos acordes.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Resaltar la</a:t>
            </a:r>
            <a:r>
              <a:rPr lang="es-E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palabras en negrita.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Referencias de imágenes: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234450" y="2832253"/>
            <a:ext cx="3906734" cy="237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https://image.freepik.com/foto-gratis/fondo-tecnologia-blockchain-concepto-programacion-red-cadena-bloques-fintech-criptomonedas-resumen-segwit_518816-662.jpg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https://as1.ftcdn.net/v2/jpg/03/63/00/16/1000_F_363001661_IkVo53ukMhP8eSCIoG9b6ApdWKQ0LDJU.jpg</a:t>
            </a: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r>
              <a:rPr lang="es-CO" sz="10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https://image.freepik.com/foto-gratis/ciudad-inteligente-futurista-tecnologia-red-global-5g_53876-98438.jpg</a:t>
            </a: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fontAlgn="base">
              <a:lnSpc>
                <a:spcPct val="115000"/>
              </a:lnSpc>
              <a:spcAft>
                <a:spcPts val="0"/>
              </a:spcAft>
            </a:pPr>
            <a:endParaRPr lang="es-CO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3CA191-D6A6-41E7-B7A8-3B5E9C875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69" y="723584"/>
            <a:ext cx="2715393" cy="16700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896EFE0-BF8B-40FE-BC2D-154A1BC36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6173" y="578873"/>
            <a:ext cx="3704438" cy="208930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DA8B493-D2AC-4034-B54F-0B354A8B65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9438" y="1819168"/>
            <a:ext cx="3267606" cy="21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04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711</Words>
  <Application>Microsoft Office PowerPoint</Application>
  <PresentationFormat>Panorámica</PresentationFormat>
  <Paragraphs>103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JULIA ISABEL ROBERTO</cp:lastModifiedBy>
  <cp:revision>115</cp:revision>
  <dcterms:created xsi:type="dcterms:W3CDTF">2021-07-01T14:39:37Z</dcterms:created>
  <dcterms:modified xsi:type="dcterms:W3CDTF">2022-02-04T15:31:26Z</dcterms:modified>
</cp:coreProperties>
</file>