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F3c51UlnG+KzqNM3e38vpNysD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0.jpg"/><Relationship Id="rId9" Type="http://schemas.openxmlformats.org/officeDocument/2006/relationships/hyperlink" Target="https://cdn.pixabay.com/photo/2018/05/16/18/16/cloud-3406627_960_720.jpg" TargetMode="External"/><Relationship Id="rId5" Type="http://schemas.openxmlformats.org/officeDocument/2006/relationships/image" Target="../media/image7.jpg"/><Relationship Id="rId6" Type="http://schemas.openxmlformats.org/officeDocument/2006/relationships/hyperlink" Target="https://cdn.pixabay.com/photo/2017/03/07/20/51/cog-wheels-2125178_960_720.jpg" TargetMode="External"/><Relationship Id="rId7" Type="http://schemas.openxmlformats.org/officeDocument/2006/relationships/image" Target="../media/image19.jpg"/><Relationship Id="rId8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hyperlink" Target="https://cdn.pixabay.com/photo/2015/12/04/14/05/code-1076533_960_720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hyperlink" Target="https://cdn.pixabay.com/photo/2018/09/15/19/52/analytics-3680198_960_720.png" TargetMode="External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hyperlink" Target="https://cdn.pixabay.com/photo/2016/06/15/16/16/man-1459246_960_720.png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cdn.pixabay.com/photo/2017/05/09/13/33/laptop-2298286_960_720.png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9" Type="http://schemas.openxmlformats.org/officeDocument/2006/relationships/hyperlink" Target="https://cdn.pixabay.com/photo/2016/08/26/15/54/checklist-1622517_960_720.png" TargetMode="External"/><Relationship Id="rId5" Type="http://schemas.openxmlformats.org/officeDocument/2006/relationships/image" Target="../media/image15.jpg"/><Relationship Id="rId6" Type="http://schemas.openxmlformats.org/officeDocument/2006/relationships/hyperlink" Target="https://cdn.pixabay.com/photo/2015/10/31/12/31/books-1015594_960_720.jpg" TargetMode="External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1.jpg"/><Relationship Id="rId5" Type="http://schemas.openxmlformats.org/officeDocument/2006/relationships/hyperlink" Target="https://cdn.pixabay.com/photo/2015/10/31/12/34/button-1015629_960_720.jpg" TargetMode="External"/><Relationship Id="rId6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533017" y="1212769"/>
            <a:ext cx="6909926" cy="3859056"/>
            <a:chOff x="-42401" y="-24097"/>
            <a:chExt cx="6909926" cy="3859056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1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 Animación 2D + voz en off.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medida que la voz en off narra, se mostrarán los textos y material visual que corresponda, según lo sugerido por las imágenes de ejemplo de este ppt.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5723" y="1366231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1475061" y="1584243"/>
            <a:ext cx="55266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y desarrollo de </a:t>
            </a:r>
            <a:r>
              <a:rPr b="1" i="1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1829485" y="3930477"/>
            <a:ext cx="43169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1305975" y="5319154"/>
            <a:ext cx="5282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Publicación 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aplicaciones tradicionales</a:t>
            </a:r>
            <a:endParaRPr b="1" i="0" sz="32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DI_CF45_0_Introduccion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08" name="Google Shape;10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2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209008" y="4798907"/>
            <a:ext cx="7977051" cy="1339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proceso de construcción de </a:t>
            </a:r>
            <a:r>
              <a:rPr b="0" i="1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termina cuando se construyen e integran los módulos de código fuente con los diseños y los sistemas de persistencia, esto es solo el preámbulo de las dos últimas fases del proceso, que corresponden al despliegue y el mantenimiento del </a:t>
            </a:r>
            <a:r>
              <a:rPr b="0" i="1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i="0" lang="es-C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descr="Ruedas Dentadas, Engranaje, Rueda, Máquina"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587" y="450662"/>
            <a:ext cx="3808405" cy="2724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edas Dentadas, Engranaje, Rueda, Máquina"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9442" y="2440779"/>
            <a:ext cx="1183930" cy="665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8481391" y="3170436"/>
            <a:ext cx="29337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https://cdn.pixabay.com/photo/2017/03/07/20/51/cog-wheels-2125178_960_720.jpg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Nube, Computadora, Hospedaje, Computación En La Nube" id="115" name="Google Shape;11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05657" y="134892"/>
            <a:ext cx="3578087" cy="3294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be, Computadora, Hospedaje, Computación En La Nube" id="116" name="Google Shape;11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67303" y="4625292"/>
            <a:ext cx="737724" cy="67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8567302" y="5523697"/>
            <a:ext cx="32138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https://cdn.pixabay.com/photo/2018/05/16/18/16/cloud-3406627_960_720.jpg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1097280" y="49882"/>
            <a:ext cx="5656220" cy="3918800"/>
            <a:chOff x="-42401" y="-24097"/>
            <a:chExt cx="6909926" cy="3859056"/>
          </a:xfrm>
        </p:grpSpPr>
        <p:pic>
          <p:nvPicPr>
            <p:cNvPr id="126" name="Google Shape;12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371062" y="4774907"/>
            <a:ext cx="76730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proceso de despliegue involucra la transferencia de los productos de </a:t>
            </a:r>
            <a:r>
              <a:rPr i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un ambiente donde pueden ser usados libremente por los usuarios finales. Normalmente, dependiendo de la complejidad, este proceso de publicación puede involucrar profesionales de infraestructura.</a:t>
            </a:r>
            <a:endParaRPr/>
          </a:p>
        </p:txBody>
      </p:sp>
      <p:pic>
        <p:nvPicPr>
          <p:cNvPr descr="Código, Html, Digital, Codificación, Web, Programación" id="130" name="Google Shape;1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553" y="120021"/>
            <a:ext cx="5436793" cy="334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ódigo, Html, Digital, Codificación, Web, Programación"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30909" y="2067598"/>
            <a:ext cx="1380499" cy="84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8533821" y="2904055"/>
            <a:ext cx="34859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https://cdn.pixabay.com/photo/2015/12/04/14/05/code-1076533_960_720.jpg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535577" y="49882"/>
            <a:ext cx="7080070" cy="3918800"/>
            <a:chOff x="-42401" y="-24097"/>
            <a:chExt cx="6909926" cy="3859056"/>
          </a:xfrm>
        </p:grpSpPr>
        <p:pic>
          <p:nvPicPr>
            <p:cNvPr id="141" name="Google Shape;14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4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4"/>
          <p:cNvSpPr/>
          <p:nvPr/>
        </p:nvSpPr>
        <p:spPr>
          <a:xfrm>
            <a:off x="39190" y="4746916"/>
            <a:ext cx="8253349" cy="102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componente, aborde responsablemente los conceptos y procesos estándar para la publicación de una aplicación web usando servicios de terceros.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alítica, Google, Datos, Visitas, Página"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734" y="195362"/>
            <a:ext cx="6829510" cy="3286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8253349" y="3322351"/>
            <a:ext cx="37775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https://cdn.pixabay.com/photo/2018/09/15/19/52/analytics-3680198_960_720.png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Analítica, Google, Datos, Visitas, Página" id="147" name="Google Shape;14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9177" y="2607699"/>
            <a:ext cx="1421874" cy="68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56" name="Google Shape;15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5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5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23812" y="4572256"/>
            <a:ext cx="8202467" cy="102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Enfoque su atención en lo relativo a servicios de </a:t>
            </a:r>
            <a:r>
              <a:rPr i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servicios de dominio, protocolos de transferencias de archivos, pruebas de sitios y otros aspectos que le serán muy útiles para potenciar su proceso de formación.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adora Portátil, Computadora, Portátil"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740" y="239706"/>
            <a:ext cx="4802877" cy="31408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adora Portátil, Computadora, Portátil" id="161" name="Google Shape;16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9418" y="2569723"/>
            <a:ext cx="1390443" cy="90928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8429418" y="3533077"/>
            <a:ext cx="35283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https://cdn.pixabay.com/photo/2017/05/09/13/33/laptop-2298286_960_720.png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Hombre, Adulto, Empresario, Computadora Portátil" id="163" name="Google Shape;16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5022573" y="141425"/>
            <a:ext cx="2842129" cy="33375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bre, Adulto, Empresario, Computadora Portátil" id="164" name="Google Shape;16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8459033" y="4575617"/>
            <a:ext cx="921027" cy="10815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8587408" y="5500201"/>
            <a:ext cx="26537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https://cdn.pixabay.com/photo/2016/06/15/16/16/man-1459246_960_720.png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6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74" name="Google Shape;17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6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6"/>
          <p:cNvSpPr/>
          <p:nvPr/>
        </p:nvSpPr>
        <p:spPr>
          <a:xfrm>
            <a:off x="0" y="4559004"/>
            <a:ext cx="825334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Recuerde: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todos los recursos didácticos que el componente tiene para usted.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Procure llevar un registro de los elementos teóricos, conceptuales y prácticos que va asimilando en el recorrido del componente. Para ello, tenga a la mano una herramienta de registro: computadora, libreta de notas o cualquier otra que le permita llevar apuntes.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Seleccione un buen momento y un espacio oportuno para el estudio de este componente.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Repase cada punto del componente en el que usted considere debe reforzar.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pic>
        <p:nvPicPr>
          <p:cNvPr descr="Libros, Apilar, Aprender, Estudio, Biblioteca" id="179" name="Google Shape;1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261" y="369332"/>
            <a:ext cx="4798568" cy="3109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bros, Apilar, Aprender, Estudio, Biblioteca" id="180" name="Google Shape;18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2552" y="2558610"/>
            <a:ext cx="923253" cy="59830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/>
          <p:nvPr/>
        </p:nvSpPr>
        <p:spPr>
          <a:xfrm>
            <a:off x="8232750" y="3147949"/>
            <a:ext cx="39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https://cdn.pixabay.com/photo/2015/10/31/12/31/books-1015594_960_720.jpg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Lista De Verificación, Portapapeles, Cuestionario" id="182" name="Google Shape;18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760346" y="145755"/>
            <a:ext cx="3056513" cy="3011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a De Verificación, Portapapeles, Cuestionario" id="183" name="Google Shape;18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8469434" y="3761257"/>
            <a:ext cx="763612" cy="75228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/>
          <p:nvPr/>
        </p:nvSpPr>
        <p:spPr>
          <a:xfrm>
            <a:off x="8232750" y="4513440"/>
            <a:ext cx="36023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https://cdn.pixabay.com/photo/2016/08/26/15/54/checklist-1622517_960_720.png</a:t>
            </a:r>
            <a:r>
              <a:rPr lang="es-CO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645244" y="4071279"/>
            <a:ext cx="6858000" cy="38512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7"/>
          <p:cNvGrpSpPr/>
          <p:nvPr/>
        </p:nvGrpSpPr>
        <p:grpSpPr>
          <a:xfrm>
            <a:off x="209008" y="49882"/>
            <a:ext cx="7811588" cy="3918800"/>
            <a:chOff x="-42401" y="-24097"/>
            <a:chExt cx="6909926" cy="3859056"/>
          </a:xfrm>
        </p:grpSpPr>
        <p:pic>
          <p:nvPicPr>
            <p:cNvPr id="193" name="Google Shape;19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7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7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250913" y="0"/>
            <a:ext cx="2259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Animación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905691" y="4635670"/>
            <a:ext cx="6096000" cy="808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</a:t>
            </a:r>
            <a:r>
              <a:rPr b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Adelante</a:t>
            </a: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pic>
        <p:nvPicPr>
          <p:cNvPr descr="Botón, Detener, Vamos, Para Presionar, Haga Clic En"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4903" y="190389"/>
            <a:ext cx="4173828" cy="309046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/>
          <p:nvPr/>
        </p:nvSpPr>
        <p:spPr>
          <a:xfrm>
            <a:off x="8488923" y="4448696"/>
            <a:ext cx="34675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https://cdn.pixabay.com/photo/2015/10/31/12/34/button-1015629_960_720.jpg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Botón, Detener, Vamos, Para Presionar, Haga Clic En" id="200" name="Google Shape;20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82559" y="3280858"/>
            <a:ext cx="1089750" cy="1039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2021-12-21T15:31:41Z</dcterms:created>
  <dc:creator>user</dc:creator>
</cp:coreProperties>
</file>