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6234B-7D25-4C23-89EE-694DCF1853EF}" type="datetimeFigureOut">
              <a:rPr lang="es-CO" smtClean="0"/>
              <a:t>4/02/22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93193-E052-41FF-B1CA-915128C3CE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784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98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3714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2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655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D3046-7205-4E8D-8E49-AB6A384A6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F7A1FE-C75B-4A34-A287-5B36DD0BE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7A1A96-A146-434D-B9CF-AAECE454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925B-2789-4923-9103-74B2AB087F87}" type="datetimeFigureOut">
              <a:rPr lang="es-CO" smtClean="0"/>
              <a:t>4/02/22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833EE3-CB0E-4C46-B42C-9A166AE0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F2D033-0B73-4C59-8BAC-E6144BBF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57F4-DC1E-4BC6-8208-FCF4FDE19F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317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36786-EEBD-478C-9423-4EE57B2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569DC2-3282-4270-9588-CFAD833B1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9B2DE-B7EC-484F-AE40-8BEEF21F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925B-2789-4923-9103-74B2AB087F87}" type="datetimeFigureOut">
              <a:rPr lang="es-CO" smtClean="0"/>
              <a:t>4/02/22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DC9BB7-57D0-4EAD-8C8C-4366CD71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8403AB-2E1B-4222-9784-7BED2B4C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57F4-DC1E-4BC6-8208-FCF4FDE19F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875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074D54-AC7A-481F-90AE-8542DAD02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914DA7-620C-4E38-A97C-77BA080E0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4A8CE0-91C0-411D-B12E-9C75D0D5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925B-2789-4923-9103-74B2AB087F87}" type="datetimeFigureOut">
              <a:rPr lang="es-CO" smtClean="0"/>
              <a:t>4/02/22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AD854A-ED3F-451C-A1F3-37A2E780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02402F-B72E-4D38-8A24-86C62B5B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57F4-DC1E-4BC6-8208-FCF4FDE19F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12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48531-7361-4E4B-ACCD-00502445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35C76C-67EE-4EE9-BED6-02B5F493F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06FA4A-71B6-4C86-A2AD-65480A77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925B-2789-4923-9103-74B2AB087F87}" type="datetimeFigureOut">
              <a:rPr lang="es-CO" smtClean="0"/>
              <a:t>4/02/22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982D1E-7FCC-4F37-9FC8-21D99708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BC9123-A076-4C10-9CF9-D01435FD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57F4-DC1E-4BC6-8208-FCF4FDE19F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656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0342C-7144-4232-AE79-16EC5203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B988B4-1BF2-4A46-8346-19FFD35B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3DB3BB-1914-479B-B4B3-C62FA238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925B-2789-4923-9103-74B2AB087F87}" type="datetimeFigureOut">
              <a:rPr lang="es-CO" smtClean="0"/>
              <a:t>4/02/22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4CB51F-3ABB-4AAD-9610-039CE220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ECE0E2-4D85-46DB-967A-7CF5AB23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57F4-DC1E-4BC6-8208-FCF4FDE19F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091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76C45-D68C-4A05-91A0-4D6A022B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8557F-ADF4-4246-B0DC-07469118B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B963B8-29E3-4590-B522-8C870908D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E0C955-4A4F-4D1C-ACFA-6F872564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925B-2789-4923-9103-74B2AB087F87}" type="datetimeFigureOut">
              <a:rPr lang="es-CO" smtClean="0"/>
              <a:t>4/02/22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DD04F6-8C87-4FDD-8AF4-9835BAE1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7ECD52-CAE0-4B4E-A230-161069D2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57F4-DC1E-4BC6-8208-FCF4FDE19F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286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FAEFF-9588-4163-B58D-FEAD011B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3312B5-69C0-45AB-980C-ECD0518FA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CC583B-6BD8-4036-B33A-5AC31DAB4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C242BE-6023-471D-9114-174CF0CDC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BC6E7B-971D-4C1B-A27C-332405632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AD1E451-0612-4F8D-B371-DBA51E9B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925B-2789-4923-9103-74B2AB087F87}" type="datetimeFigureOut">
              <a:rPr lang="es-CO" smtClean="0"/>
              <a:t>4/02/22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9C4BD8-B9FC-4284-9EB1-B0C99703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BDD40C-1BE0-42A2-BD28-077E6F2E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57F4-DC1E-4BC6-8208-FCF4FDE19F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904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5CB35-EDA5-4423-9390-66024424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E2328D-EE3D-4BDC-809D-71763B59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925B-2789-4923-9103-74B2AB087F87}" type="datetimeFigureOut">
              <a:rPr lang="es-CO" smtClean="0"/>
              <a:t>4/02/22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07DC99-7DF7-478D-A389-E7B1B235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4661F1-1C65-45E6-8B57-FE07C276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57F4-DC1E-4BC6-8208-FCF4FDE19F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608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4F99FA-0D06-4256-86C7-2AFAEB41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925B-2789-4923-9103-74B2AB087F87}" type="datetimeFigureOut">
              <a:rPr lang="es-CO" smtClean="0"/>
              <a:t>4/02/22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508C93-3E31-4EE8-82DE-0654D727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E61865-5B2B-4D37-B1AA-80977C51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57F4-DC1E-4BC6-8208-FCF4FDE19F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209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6E1DB-17F0-4EBF-95A2-F0BE807F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45478-55EC-4CB3-B039-DE34FE51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CF7B89-E5F7-41DB-A3BE-6241A9DC6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7C3959-C586-4348-9EDE-A64B4A52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925B-2789-4923-9103-74B2AB087F87}" type="datetimeFigureOut">
              <a:rPr lang="es-CO" smtClean="0"/>
              <a:t>4/02/22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C5BF72-C1F0-41F7-A647-BD4AD2C2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8BA872-3349-4842-8BD5-DC29CBDA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57F4-DC1E-4BC6-8208-FCF4FDE19F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913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29D41-4750-4255-8728-E05691FD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933C70-22FE-4AA7-B1D8-D69AB2274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ADBBF-7F5F-4F85-9FB3-6177203C2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E6C093-06F6-4DBD-8FA4-C30A964C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925B-2789-4923-9103-74B2AB087F87}" type="datetimeFigureOut">
              <a:rPr lang="es-CO" smtClean="0"/>
              <a:t>4/02/22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295825-10E9-4B1D-BB59-81EF25F2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994C8F-158D-4FC6-A7B5-1AF4DD46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57F4-DC1E-4BC6-8208-FCF4FDE19F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219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6973EF-6E7A-455E-AA12-1D57EA3B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E26CA6-9212-49C4-858C-C71F5F252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9EBE6B-D271-42C7-BCE1-AE973F24A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925B-2789-4923-9103-74B2AB087F87}" type="datetimeFigureOut">
              <a:rPr lang="es-CO" smtClean="0"/>
              <a:t>4/02/22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A130B1-F79C-4F03-AAC1-6C4BA35EA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1FD6D5-70A4-4656-8AD0-7317479C5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57F4-DC1E-4BC6-8208-FCF4FDE19F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07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edeszone.net/app/uploads-redeszone.net/2019/10/caracteristicas-hosting-web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uponeshost.com/wp-content/uploads/2019/05/Que-es-hosting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eothek.com/libs17/img/knowledge/hosting2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" name="Google Shape;85;p2"/>
          <p:cNvSpPr/>
          <p:nvPr/>
        </p:nvSpPr>
        <p:spPr>
          <a:xfrm>
            <a:off x="1495483" y="409848"/>
            <a:ext cx="5009820" cy="42617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CO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DI_CF45_1_ServiciosDeHosting</a:t>
            </a: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631460" y="1630917"/>
            <a:ext cx="289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Aplicar recurso: Slider B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2DB9B53-F16B-44F5-86AD-6CD9967B2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33" t="30625" r="4085" b="20625"/>
          <a:stretch/>
        </p:blipFill>
        <p:spPr>
          <a:xfrm>
            <a:off x="525841" y="2104897"/>
            <a:ext cx="7313837" cy="4004355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145BC7A-0064-4989-9291-D9C7BF4945FB}"/>
              </a:ext>
            </a:extLst>
          </p:cNvPr>
          <p:cNvCxnSpPr/>
          <p:nvPr/>
        </p:nvCxnSpPr>
        <p:spPr>
          <a:xfrm flipH="1">
            <a:off x="5340626" y="2000249"/>
            <a:ext cx="4147931" cy="18826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4595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8266413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414883" y="464718"/>
            <a:ext cx="7615934" cy="128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Funcionamiento del servicio </a:t>
            </a:r>
            <a:r>
              <a:rPr lang="es-CO" sz="1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hosting</a:t>
            </a:r>
          </a:p>
          <a:p>
            <a:pPr algn="just">
              <a:lnSpc>
                <a:spcPct val="115000"/>
              </a:lnSpc>
            </a:pP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r>
              <a:rPr lang="es-CO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servicio de </a:t>
            </a:r>
            <a:r>
              <a:rPr lang="es-CO" sz="12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hosting</a:t>
            </a:r>
            <a:r>
              <a:rPr lang="es-CO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es similar al proceso de arrendamiento de inmuebles, es decir, en ambos casos se debe hacer el pago de un alquiler y este pago brinda autorización para utilizar un espacio donde es posible poner cosas, pero solo eso. 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732759" y="3244334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Slider 1</a:t>
            </a:r>
            <a:endParaRPr lang="es-CO" dirty="0"/>
          </a:p>
        </p:txBody>
      </p:sp>
      <p:pic>
        <p:nvPicPr>
          <p:cNvPr id="1026" name="Picture 2" descr="Qué características debe tener un buen hosting web">
            <a:extLst>
              <a:ext uri="{FF2B5EF4-FFF2-40B4-BE49-F238E27FC236}">
                <a16:creationId xmlns:a16="http://schemas.microsoft.com/office/drawing/2014/main" id="{DF323845-A176-4AAC-9F09-32E6F569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33" y="2382967"/>
            <a:ext cx="4700380" cy="24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0819BC1-20F7-4CF3-B96E-C2C9A6C587FB}"/>
              </a:ext>
            </a:extLst>
          </p:cNvPr>
          <p:cNvSpPr txBox="1"/>
          <p:nvPr/>
        </p:nvSpPr>
        <p:spPr>
          <a:xfrm>
            <a:off x="8859078" y="4387983"/>
            <a:ext cx="30413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4"/>
              </a:rPr>
              <a:t>https://www.redeszone.net/app/uploads-redeszone.net/2019/10/caracteristicas-hosting-web.jpg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6244477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5" name="Rectángulo 4"/>
          <p:cNvSpPr/>
          <p:nvPr/>
        </p:nvSpPr>
        <p:spPr>
          <a:xfrm>
            <a:off x="310901" y="371474"/>
            <a:ext cx="7869563" cy="1911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Trámites y gestión del servicio de </a:t>
            </a:r>
            <a:r>
              <a:rPr lang="es-CO" sz="1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hosting</a:t>
            </a:r>
            <a:endParaRPr lang="es-CO" sz="1800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es-CO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CO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Siguiendo la analogía con un servicio de alquiler de un inmueble, cualquier otro servicio, como adquirir una dirección, un </a:t>
            </a:r>
            <a:r>
              <a:rPr lang="es-CO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número</a:t>
            </a:r>
            <a:r>
              <a:rPr lang="es-CO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 teléfono, servicios públicos, debe ser tramitado de manera independiente con otros proveedores. Así mismo sucede con Internet: cualquier otro servicio además de sólo almacenamiento de archivos, de productos y servicios de </a:t>
            </a:r>
            <a:r>
              <a:rPr lang="es-CO" sz="12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</a:t>
            </a:r>
            <a:r>
              <a:rPr lang="es-CO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debe ser adquirido de forma adicional de acuerdo con las necesidades.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474881" y="4251499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Slider 2</a:t>
            </a:r>
            <a:endParaRPr lang="es-CO" dirty="0"/>
          </a:p>
        </p:txBody>
      </p:sp>
      <p:pic>
        <p:nvPicPr>
          <p:cNvPr id="2" name="Picture 2" descr="Qué es un Hosting? - Alojamiento web explicado fácilmente">
            <a:extLst>
              <a:ext uri="{FF2B5EF4-FFF2-40B4-BE49-F238E27FC236}">
                <a16:creationId xmlns:a16="http://schemas.microsoft.com/office/drawing/2014/main" id="{2563B128-F491-4C83-ACDF-6A6FA0675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56" y="2070850"/>
            <a:ext cx="5569980" cy="31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762155B-5A83-4CF2-B4A0-AE51920C981C}"/>
              </a:ext>
            </a:extLst>
          </p:cNvPr>
          <p:cNvCxnSpPr/>
          <p:nvPr/>
        </p:nvCxnSpPr>
        <p:spPr>
          <a:xfrm flipV="1">
            <a:off x="834887" y="4620831"/>
            <a:ext cx="4969565" cy="5607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ADCC4DD-35A9-4FB8-BCB5-C2C7F6284186}"/>
              </a:ext>
            </a:extLst>
          </p:cNvPr>
          <p:cNvCxnSpPr/>
          <p:nvPr/>
        </p:nvCxnSpPr>
        <p:spPr>
          <a:xfrm>
            <a:off x="834887" y="4620831"/>
            <a:ext cx="5261113" cy="5607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EC03167-1143-434E-8ADB-904C5C29F796}"/>
              </a:ext>
            </a:extLst>
          </p:cNvPr>
          <p:cNvSpPr txBox="1"/>
          <p:nvPr/>
        </p:nvSpPr>
        <p:spPr>
          <a:xfrm>
            <a:off x="8253350" y="2070850"/>
            <a:ext cx="3938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Si, definitivamente, se usa esta imagen, favor evitar el texto tachado con rojo.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BAD4AB-032B-46C4-B4C6-C822F18742AC}"/>
              </a:ext>
            </a:extLst>
          </p:cNvPr>
          <p:cNvSpPr txBox="1"/>
          <p:nvPr/>
        </p:nvSpPr>
        <p:spPr>
          <a:xfrm>
            <a:off x="8544898" y="4140820"/>
            <a:ext cx="30446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4"/>
              </a:rPr>
              <a:t>https://www.cuponeshost.com/wp-content/uploads/2019/05/Que-es-hosting.jpg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407525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" name="Rectángulo 1"/>
          <p:cNvSpPr/>
          <p:nvPr/>
        </p:nvSpPr>
        <p:spPr>
          <a:xfrm>
            <a:off x="512071" y="371474"/>
            <a:ext cx="7425981" cy="124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Modalidades o tipos de </a:t>
            </a:r>
            <a:r>
              <a:rPr lang="es-CO" sz="1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hosting</a:t>
            </a:r>
            <a:endParaRPr lang="es-CO" sz="1800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es-CO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CO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Existen diferentes tipos de </a:t>
            </a:r>
            <a:r>
              <a:rPr lang="es-CO" sz="12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hosting</a:t>
            </a:r>
            <a:r>
              <a:rPr lang="es-CO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; aún cuando tengan similitudes en sus características y beneficios, cada una de estas modalidades favorece o promueve procesos distintos. Por tanto, es importante seleccionar el </a:t>
            </a:r>
            <a:r>
              <a:rPr lang="es-CO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más adecuado </a:t>
            </a:r>
            <a:r>
              <a:rPr lang="es-CO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según las necesidades.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732759" y="3244334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Slider 3</a:t>
            </a:r>
            <a:endParaRPr lang="es-CO" dirty="0"/>
          </a:p>
        </p:txBody>
      </p:sp>
      <p:pic>
        <p:nvPicPr>
          <p:cNvPr id="3074" name="Picture 2" descr="Qué es Web Hosting? El servicio de Alojamiento Web explicado a detalle.">
            <a:extLst>
              <a:ext uri="{FF2B5EF4-FFF2-40B4-BE49-F238E27FC236}">
                <a16:creationId xmlns:a16="http://schemas.microsoft.com/office/drawing/2014/main" id="{E2F02B67-51A3-4694-A702-FD1BCBE80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39" y="1613802"/>
            <a:ext cx="4330148" cy="433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7E085FD-DBA4-4941-8CDF-8DAB93CEB532}"/>
              </a:ext>
            </a:extLst>
          </p:cNvPr>
          <p:cNvSpPr txBox="1"/>
          <p:nvPr/>
        </p:nvSpPr>
        <p:spPr>
          <a:xfrm>
            <a:off x="8700330" y="4334974"/>
            <a:ext cx="30446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4"/>
              </a:rPr>
              <a:t>https://www.neothek.com/libs17/img/knowledge/hosting2.png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87182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278</Words>
  <Application>Microsoft Macintosh PowerPoint</Application>
  <PresentationFormat>Panorámica</PresentationFormat>
  <Paragraphs>22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Microsoft Office User</cp:lastModifiedBy>
  <cp:revision>3</cp:revision>
  <dcterms:created xsi:type="dcterms:W3CDTF">2021-12-21T15:56:11Z</dcterms:created>
  <dcterms:modified xsi:type="dcterms:W3CDTF">2022-02-04T14:25:36Z</dcterms:modified>
</cp:coreProperties>
</file>