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2090-6579-495D-A1B0-91DFAE959BC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095D4-93A3-4E92-AB42-B84CF14BE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52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7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0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9082-2856-4E6A-86A4-C590B3B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D2C8C-DCD9-48FA-95DA-5557ED6E8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6C3D5-23EF-4870-B1B0-F1CFDE4E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F9C3F-ED6C-4127-84C7-3B494765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ECD10-7ECD-4345-9D51-B39B4138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0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FF5CF-63D3-4E94-B346-4A84D52F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459E8-D6D6-41B4-99D0-D70AEB7E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3C849-7FE9-491C-9EB4-C6BFD3A2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66D05-8523-4DF2-9407-07EB7D7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53D5D-3BB8-46CE-BBF6-1469DA67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2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D6A158-D36E-4BF5-84E8-CD0713110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4A2DC-2BFD-4A60-AA1B-15C38774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648D8-D585-413C-9374-1F14F20B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B1B6E-8074-4A92-83A3-9C1F405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49807-AB18-4E06-82C0-A3323D32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2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61E23-18F2-4E43-B42F-F7E7BECC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A4C01-B54F-4F1B-9B10-D4173041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50698-6A94-4DC2-AC94-71772E5E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2BBAF-F719-40F8-A04F-B55FC326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EBE48-12E9-4A53-B8B7-C78E835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74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1E13B-2316-472A-B186-9FF31270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45543-1F34-41D2-890B-85D11693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1EE4B-1173-4F59-A3BE-522960CF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141D5-DD2F-4B35-8037-9C83D99E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FD4DF-B5D6-4E08-BDBF-2168B4D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6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5239-2B26-4426-90A8-23A12FBC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BF6C7-DA4F-4217-8941-6148CBEFE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CEF8D4-0137-4C8C-BCA3-BFB03966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3DE71-ECEA-4AD8-9834-10690FDA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A1F3D-7EA1-4813-A0E6-0DE858B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61C69-30F4-41DA-9923-3CE19D80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08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1CE9-DE8E-4825-A6E3-3B90E5B1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8C5836-A4C1-4122-9FDC-05994F22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063AA-93E3-42CC-A491-2AAFB36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B60868-0E26-46B0-B401-97DAB592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A7390B-D515-4DCD-B9F3-72CC4940F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31DA60-B23E-444A-8C8E-2B9624F4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C08B04-EB7D-4F96-A235-7C6561E0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6FFA63-5FA3-451C-AF7D-B2344B4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62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9DC6C-C766-4540-B695-4B6B233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7064F6-F65E-48DF-BAD2-F70E9A6F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DD7C3B-FFE0-45F3-BC2E-DEFE71B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7D74B8-C01B-44FD-876E-8B155B0C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2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C2779D-AEB5-4702-9B16-54F6ED20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019801-25E2-4717-8BD2-11FD7268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A0EB61-C895-4C40-BBA4-D494E39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1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95DC-CFD9-4512-B96F-F4462F5C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81BB5-78D3-4506-AB53-06AA9084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ECB631-7578-471B-AB07-FC62692C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9A52E-3145-4607-A735-4CA964BE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ABF4A-ECDC-42EC-B6F1-19E67705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24BFE9-739C-4A35-B7A7-C0EDF660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14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76CB-9BF7-47A5-BD9C-ECF03710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575DA6-2E24-4FD7-81F7-16004089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3438FF-387C-4C1A-94E9-15D07623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1CA46A-41FE-4572-B996-B1A0145D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5749D5-045B-4CF5-A42B-9048E1E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C1F14-39C9-4A3B-95EF-84CA648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5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BA4E17-2D12-4717-ACA9-3513521C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E322E-EA09-43C7-B506-DE59C68F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7BAFB-8494-4408-87F4-860A15E41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DAA5-BAFA-4099-B68F-581C237BB530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1802E-1D5D-4B35-8E28-440CE742B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7D17D-AB33-4850-9F8F-8DA81F76D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DC59-7710-4532-85BF-19D1F3BF77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56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ternet.com.c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DI_CF45_2_GeneralidadesDelServicioDeDominio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94022" y="1561999"/>
            <a:ext cx="217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Línea de tiempo D.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CCD74CC-39B9-4864-970A-B38483C00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1" t="32587" r="702" b="9739"/>
          <a:stretch/>
        </p:blipFill>
        <p:spPr>
          <a:xfrm>
            <a:off x="265111" y="1186113"/>
            <a:ext cx="7913038" cy="435329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F44638C-CD4E-46D2-8733-1DDCADF6524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756452" y="1746665"/>
            <a:ext cx="5737570" cy="1433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6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F5761F-5AFE-40BA-8FAC-0733D8F9581E}"/>
              </a:ext>
            </a:extLst>
          </p:cNvPr>
          <p:cNvSpPr txBox="1"/>
          <p:nvPr/>
        </p:nvSpPr>
        <p:spPr>
          <a:xfrm>
            <a:off x="281609" y="129539"/>
            <a:ext cx="7868478" cy="124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Dominios de orden superior</a:t>
            </a: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Para el caso de los dominios de orden superior no comerciales restringidos como, por ejemplo, edu, mil y gov, existen otras organizaciones encargadas de administrarlos. Estos </a:t>
            </a:r>
            <a:r>
              <a:rPr lang="es-CO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solicitan,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además del pago, el cumplimiento de algunos requisitos adicionales que demuestren que, efectivamente, se trata de una organización afín a cada dominio.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DBED20-EBFE-4492-BA8C-97BDCE9E58E8}"/>
              </a:ext>
            </a:extLst>
          </p:cNvPr>
          <p:cNvSpPr txBox="1"/>
          <p:nvPr/>
        </p:nvSpPr>
        <p:spPr>
          <a:xfrm>
            <a:off x="281609" y="1633661"/>
            <a:ext cx="7868478" cy="124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Dominio .</a:t>
            </a:r>
            <a:r>
              <a:rPr lang="es-CO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edu</a:t>
            </a:r>
            <a:endParaRPr lang="es-CO" sz="1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Para el caso particular del dominio .edu en el dominio geográfico .co, deberá demostrar que es una institución educativa debidamente registrada y avalada por el ministerio de educación, por medio de resolución, y una copia del registro tributario. Los </a:t>
            </a:r>
            <a:r>
              <a:rPr lang="es-CO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trámites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pueden ser realizados directamente desde Internet, en la dirección: </a:t>
            </a:r>
            <a:r>
              <a:rPr lang="es-CO" sz="1200" u="sng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https://www.cointernet.com.co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FF424C-27D3-4B0B-A9B8-7234A6B94A06}"/>
              </a:ext>
            </a:extLst>
          </p:cNvPr>
          <p:cNvSpPr txBox="1"/>
          <p:nvPr/>
        </p:nvSpPr>
        <p:spPr>
          <a:xfrm>
            <a:off x="281608" y="3148053"/>
            <a:ext cx="7868477" cy="124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Servidores DNS</a:t>
            </a: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Los servidores DNS son los encargados de almacenar todos los nombres de dominio que </a:t>
            </a:r>
            <a:r>
              <a:rPr lang="es-CO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están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asociados a una dirección de IP, donde se alojan los contenidos de las aplicaciones web. Es decir, cuando se registra un dominio a </a:t>
            </a:r>
            <a:r>
              <a:rPr lang="es-CO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una 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aplicación, se crea un registro en el servidor DNS donde se almacena el dominio junto con la IP, para que cuando alguien consulte en Internet con ese dominio pueda encontrarlo.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B201B2-BFCE-4A7B-9068-E1B41E3CC60B}"/>
              </a:ext>
            </a:extLst>
          </p:cNvPr>
          <p:cNvSpPr txBox="1"/>
          <p:nvPr/>
        </p:nvSpPr>
        <p:spPr>
          <a:xfrm>
            <a:off x="281608" y="4652175"/>
            <a:ext cx="7868476" cy="166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Búsqueda de dominio en navegador web</a:t>
            </a: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Al buscar un dominio en un navegador web, se encontrará primero la dirección IP asociada a este dominio, por lo cual se conectará con el servidor DNS primario, para ver si este registro existe. </a:t>
            </a:r>
            <a:r>
              <a:rPr lang="es-CO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CO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 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el registro no existe en el DNS primario, el servidor DNS consultará con el servidor DNS raíz, quien le </a:t>
            </a:r>
            <a:r>
              <a:rPr lang="es-CO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indicará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si dicho registro existe o si debe recurrir a otro DNS para continuar la búsqueda. Al final, si el registro de dicho dominio existe, la información de la IP es retornada recursivamente a la fuente de la consulta y, entonces, el navegador usa dicha dirección IP para establecer la conexión con el servidor donde </a:t>
            </a:r>
            <a:r>
              <a:rPr lang="es-CO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está</a:t>
            </a:r>
            <a:r>
              <a:rPr lang="es-CO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alojada la aplicación web.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4010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359</Words>
  <Application>Microsoft Macintosh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Microsoft Office User</cp:lastModifiedBy>
  <cp:revision>4</cp:revision>
  <dcterms:created xsi:type="dcterms:W3CDTF">2021-12-21T22:33:55Z</dcterms:created>
  <dcterms:modified xsi:type="dcterms:W3CDTF">2022-02-04T17:46:23Z</dcterms:modified>
</cp:coreProperties>
</file>