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kdgsIjooAqh/nbN9708JcZ9L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imgscf.slidemembers.com/docs/1/1/324/animated_diagram_-_venn_linear_323352.jpg" TargetMode="External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www.cyclonis.com/images/2019/07/ftp-765x309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previews.123rf.com/images/pratyaksa/pratyaksa1710/pratyaksa171000115/88693979-concepto-de-seguridad-inform%C3%A1tica-sistema-de-autenticaci%C3%B3n-de-inicio-de-sesi%C3%B3n-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hyperlink" Target="https://www.cyclonis.com/images/2019/07/ftp-765x309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miro.medium.com/max/500/1*csf1tRo75GdT3T8DSo7ZAQ.j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DI_CF45_3_FTP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494022" y="1561999"/>
            <a:ext cx="345730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Producción: diseñar infografía interactiva similar a la que se muestra como ejemplo en esta diapositiva, para mostrar la info que se explica y  deja en las siguientes diapositivas.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18053" y="1140246"/>
            <a:ext cx="5852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Infografía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 animado - Lineal de Venn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8132"/>
            <a:ext cx="8012676" cy="340803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8296669" y="5978772"/>
            <a:ext cx="32411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https://imgscf.slidemembers.com/docs/1/1/324/animated_diagram_-_venn_linear_323352.jpg</a:t>
            </a: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Diagrama animado - Lineal de Venn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4022" y="5185368"/>
            <a:ext cx="1282505" cy="72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132522" y="556591"/>
            <a:ext cx="7964556" cy="4916557"/>
            <a:chOff x="-326103" y="301032"/>
            <a:chExt cx="6301543" cy="4873896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-326103" y="301032"/>
              <a:ext cx="6301543" cy="3718448"/>
              <a:chOff x="58210" y="901060"/>
              <a:chExt cx="6301543" cy="3718448"/>
            </a:xfrm>
          </p:grpSpPr>
          <p:pic>
            <p:nvPicPr>
              <p:cNvPr descr="Gráfico, Gráfico de burbujas&#10;&#10;Descripción generada automáticamente" id="104" name="Google Shape;104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22470" t="18669"/>
              <a:stretch/>
            </p:blipFill>
            <p:spPr>
              <a:xfrm>
                <a:off x="58210" y="901060"/>
                <a:ext cx="6301543" cy="3718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2"/>
              <p:cNvSpPr/>
              <p:nvPr/>
            </p:nvSpPr>
            <p:spPr>
              <a:xfrm>
                <a:off x="215832" y="3002743"/>
                <a:ext cx="1662771" cy="43732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CO" sz="1200" u="sng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Variedad de aplicaciones</a:t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927337" y="3002743"/>
                <a:ext cx="1344386" cy="43732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CO" sz="1200" u="sng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Sistema de autenticación</a:t>
                </a:r>
                <a:endParaRPr b="1" sz="1200" u="sng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461861" y="3056765"/>
                <a:ext cx="1450517" cy="43732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CO" sz="1200" u="sng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Transferencia de archivos</a:t>
                </a:r>
                <a:endParaRPr b="1" sz="1200" u="sng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164145" y="2969611"/>
                <a:ext cx="1152939" cy="437321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CO" sz="1200" u="sng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Credenciales de acceso</a:t>
                </a:r>
                <a:endParaRPr b="1" sz="1200" u="sng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2"/>
            <p:cNvSpPr/>
            <p:nvPr/>
          </p:nvSpPr>
          <p:spPr>
            <a:xfrm>
              <a:off x="242202" y="2857108"/>
              <a:ext cx="1097280" cy="1182970"/>
            </a:xfrm>
            <a:prstGeom prst="foldedCorner">
              <a:avLst>
                <a:gd fmla="val 16667" name="adj"/>
              </a:avLst>
            </a:prstGeom>
            <a:solidFill>
              <a:srgbClr val="EDEDED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570853" y="2853904"/>
              <a:ext cx="1097280" cy="1800491"/>
            </a:xfrm>
            <a:prstGeom prst="foldedCorner">
              <a:avLst>
                <a:gd fmla="val 16667" name="adj"/>
              </a:avLst>
            </a:prstGeom>
            <a:solidFill>
              <a:srgbClr val="EDEDED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68136" y="2900026"/>
              <a:ext cx="1526237" cy="2274902"/>
            </a:xfrm>
            <a:prstGeom prst="foldedCorner">
              <a:avLst>
                <a:gd fmla="val 16667" name="adj"/>
              </a:avLst>
            </a:prstGeom>
            <a:solidFill>
              <a:srgbClr val="EDEDED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12197" y="2820972"/>
              <a:ext cx="1097280" cy="1182970"/>
            </a:xfrm>
            <a:prstGeom prst="foldedCorner">
              <a:avLst>
                <a:gd fmla="val 16667" name="adj"/>
              </a:avLst>
            </a:prstGeom>
            <a:solidFill>
              <a:srgbClr val="EDEDED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8253350" y="967409"/>
            <a:ext cx="393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 es la forma en que se desplegaría la información (con texto e imagen) contenida en los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229651" y="516839"/>
            <a:ext cx="3262834" cy="1166192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Variedad de aplicaciones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339396" y="1712322"/>
            <a:ext cx="3113333" cy="3893348"/>
          </a:xfrm>
          <a:prstGeom prst="foldedCorner">
            <a:avLst>
              <a:gd fmla="val 16667" name="adj"/>
            </a:avLst>
          </a:prstGeom>
          <a:solidFill>
            <a:srgbClr val="EDEDE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Hoy existen muchas aplicaciones que encapsulan toda la lógica asociada a las conexiones cliente y servidor por lo que la transferencia de archivos es mucho más simple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mo recuperar una contraseña FTP si se olvida" id="122" name="Google Shape;122;p3"/>
          <p:cNvPicPr preferRelativeResize="0"/>
          <p:nvPr/>
        </p:nvPicPr>
        <p:blipFill rotWithShape="1">
          <a:blip r:embed="rId3">
            <a:alphaModFix/>
          </a:blip>
          <a:srcRect b="26023" l="54546" r="0" t="9589"/>
          <a:stretch/>
        </p:blipFill>
        <p:spPr>
          <a:xfrm>
            <a:off x="1432161" y="1881809"/>
            <a:ext cx="2954308" cy="2093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8852730" y="5016812"/>
            <a:ext cx="27398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https://www.cyclonis.com/images/2019/07/ftp-765x309.jpg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5290931" y="2928730"/>
            <a:ext cx="805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229651" y="516839"/>
            <a:ext cx="3262834" cy="1166192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autenticación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339396" y="1712322"/>
            <a:ext cx="3113333" cy="3893348"/>
          </a:xfrm>
          <a:prstGeom prst="foldedCorner">
            <a:avLst>
              <a:gd fmla="val 16667" name="adj"/>
            </a:avLst>
          </a:prstGeom>
          <a:solidFill>
            <a:srgbClr val="EDEDE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proteger estas conexiones, debe existir un sistema de autenticación que le permita al usuario establecer comunicación exitosa con el servidor y el servidor pueda autorizar acceso a un cliente plenamente identificado.</a:t>
            </a:r>
            <a:endParaRPr/>
          </a:p>
        </p:txBody>
      </p:sp>
      <p:pic>
        <p:nvPicPr>
          <p:cNvPr descr="Concepto De Seguridad Informática Sistema De Autenticación De Inicio De  Sesión. Ilustraciones Vectoriales, Clip Art Vectorizado Libre De Derechos.  Image 88693979." id="133" name="Google Shape;133;p4"/>
          <p:cNvPicPr preferRelativeResize="0"/>
          <p:nvPr/>
        </p:nvPicPr>
        <p:blipFill rotWithShape="1">
          <a:blip r:embed="rId3">
            <a:alphaModFix/>
          </a:blip>
          <a:srcRect b="11304" l="11159" r="7488" t="10833"/>
          <a:stretch/>
        </p:blipFill>
        <p:spPr>
          <a:xfrm>
            <a:off x="1457740" y="1795962"/>
            <a:ext cx="2875721" cy="14375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656982" y="3912201"/>
            <a:ext cx="287572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https://previews.123rf.com/images/pratyaksa/pratyaksa1710/pratyaksa171000115/88693979-concepto-de-seguridad-inform%C3%A1tica-sistema-de-autenticaci%C3%B3n-de-inicio-de-sesi%C3%B3n-.jpg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5290931" y="2928730"/>
            <a:ext cx="805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1229651" y="516839"/>
            <a:ext cx="3262834" cy="1166192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Transferencia de archivos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339396" y="1712322"/>
            <a:ext cx="3113333" cy="3893348"/>
          </a:xfrm>
          <a:prstGeom prst="foldedCorner">
            <a:avLst>
              <a:gd fmla="val 16667" name="adj"/>
            </a:avLst>
          </a:prstGeom>
          <a:solidFill>
            <a:srgbClr val="EDEDE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publicar las aplicaciones web y que estén disponibles en Internet, se deben transferir los archivos desde la máquina local hacia el servidor encargado de alojarlos en Internet, es decir. el </a:t>
            </a:r>
            <a:r>
              <a:rPr i="1" lang="es-CO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s-CO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Cómo recuperar una contraseña FTP si se olvida" id="144" name="Google Shape;144;p5"/>
          <p:cNvPicPr preferRelativeResize="0"/>
          <p:nvPr/>
        </p:nvPicPr>
        <p:blipFill rotWithShape="1">
          <a:blip r:embed="rId3">
            <a:alphaModFix/>
          </a:blip>
          <a:srcRect b="17469" l="0" r="55222" t="0"/>
          <a:stretch/>
        </p:blipFill>
        <p:spPr>
          <a:xfrm>
            <a:off x="1443031" y="1851990"/>
            <a:ext cx="2903681" cy="18321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8998504" y="4831281"/>
            <a:ext cx="24483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https://www.cyclonis.com/images/2019/07/ftp-765x309.jpg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5290931" y="2928730"/>
            <a:ext cx="805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229651" y="516839"/>
            <a:ext cx="3262834" cy="1166192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Credenciales de acceso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339396" y="1712322"/>
            <a:ext cx="3113333" cy="3893348"/>
          </a:xfrm>
          <a:prstGeom prst="foldedCorner">
            <a:avLst>
              <a:gd fmla="val 16667" name="adj"/>
            </a:avLst>
          </a:prstGeom>
          <a:solidFill>
            <a:srgbClr val="EDEDE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transferir los archivos, generalmente, los servicios de </a:t>
            </a:r>
            <a:r>
              <a:rPr i="1" lang="es-C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r>
              <a:rPr lang="es-C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proveen a sus clientes autorizados unas credenciales de acceso y algunas aplicaciones para facilitar el traslado de los archivos, y entre las aplicaciones estándar se debe encontrar una aplicación de </a:t>
            </a:r>
            <a:r>
              <a:rPr b="1" i="1" lang="es-C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r>
              <a:rPr lang="es-C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proteger las credenciales de acceso a BD? | by Carlos López | Medium" id="155" name="Google Shape;155;p6"/>
          <p:cNvPicPr preferRelativeResize="0"/>
          <p:nvPr/>
        </p:nvPicPr>
        <p:blipFill rotWithShape="1">
          <a:blip r:embed="rId3">
            <a:alphaModFix/>
          </a:blip>
          <a:srcRect b="18765" l="12713" r="13270" t="13954"/>
          <a:stretch/>
        </p:blipFill>
        <p:spPr>
          <a:xfrm>
            <a:off x="1441579" y="1815549"/>
            <a:ext cx="2905134" cy="12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8948531" y="4679530"/>
            <a:ext cx="21302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https://miro.medium.com/max/500/1*csf1tRo75GdT3T8DSo7ZAQ.jpeg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5290931" y="2928730"/>
            <a:ext cx="805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2021-12-21T16:14:53Z</dcterms:created>
  <dc:creator>user</dc:creator>
</cp:coreProperties>
</file>