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h3.googleusercontent.com/proxy/fgJz8R4CYY_MnSMjd6VMsMwjGbKr7Aukt_oYr_2XIOuPvBz9jijOS6Ly2YfLqJKLJiaXiNc5m6yE8itOPzqtEvUTxTTd0M0wL3dTXExIvnQfrXbHpPB1phjrFS-ucmiLZvFuhERZGewoe5Q_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aws.amazon.com/es_es/lumberyard/latest/userguide/images/component/fog-component-example.pn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.ytimg.com/vi/8qKLkDr09Pk/maxresdefault.jpg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301833" y="221771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DI_CF10_2.3_TIPOS_NODOS_PARA_ILUMINAR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253350" y="595085"/>
            <a:ext cx="3957549" cy="626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unas pestañas a partir de los tres viñetas. La información que contendrá cada viñeta se diferencia por el color. Así: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Noto Sans Symbols"/>
              <a:buChar char="∙"/>
            </a:pPr>
            <a:r>
              <a:rPr b="1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Sky Texture: l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información estará en cada diapositiva diferenciada por color </a:t>
            </a: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morado.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Noto Sans Symbols"/>
              <a:buChar char="∙"/>
            </a:pPr>
            <a:r>
              <a:rPr b="0" i="0" lang="es-ES" sz="14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Volume Scatter: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información estará en cada diapositiva diferenciada por color </a:t>
            </a:r>
            <a:r>
              <a:rPr b="0" i="0" lang="es-ES" sz="14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magenta</a:t>
            </a: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∙"/>
            </a:pPr>
            <a:r>
              <a:rPr b="0" i="0" lang="es-E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Emisión Shader: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información estará en cada diapositiva diferenciada por color </a:t>
            </a:r>
            <a:r>
              <a:rPr b="0" i="0" lang="es-E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verde.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253350" y="0"/>
            <a:ext cx="3938649" cy="595086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221937" y="1905506"/>
            <a:ext cx="472315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None/>
            </a:pPr>
            <a:r>
              <a:rPr b="1" i="1" lang="es-ES" sz="3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Sky Texture</a:t>
            </a:r>
            <a:endParaRPr b="1" i="1" sz="32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Arial"/>
              <a:buNone/>
            </a:pPr>
            <a:r>
              <a:rPr b="1" i="1" lang="es-ES" sz="32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Volume Scatter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Arial"/>
              <a:buNone/>
            </a:pPr>
            <a:r>
              <a:rPr b="1" i="1" lang="es-ES" sz="3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Emission Shader</a:t>
            </a:r>
            <a:endParaRPr b="1" i="1" sz="32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 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253350" y="1257300"/>
            <a:ext cx="3957549" cy="4182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unas pestañas a partir de los tres viñetas. La información que contendrá cada viñeta se diferencia por el color. Así: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Noto Sans Symbols"/>
              <a:buChar char="∙"/>
            </a:pP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SKY TEXTURE: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información estará en cada diapositiva diferenciada por color </a:t>
            </a: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morado.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253350" y="4876800"/>
            <a:ext cx="3948174" cy="19811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0" i="0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https://lh3.googleusercontent.com/proxy/fgJz8R4CYY_MnSMjd6VMsMwjGbKr7Aukt_oYr_2XIOuPvBz9jijOS6Ly2YfLqJKLJiaXiNc5m6yE8itOPzqtEvUTxTTd0M0wL3dTXExIvnQfrXbHpPB1phjrFS-ucmiLZvFuhERZGewoe5Q_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54743" y="1166774"/>
            <a:ext cx="715012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Es un tipo de textura que simula una iluminación solar y ambiental en la que se pueden modificar varios parámetros, como posición del sol respecto al horizonte, rotación en el mundo, entre otros valiosos ajustes.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290231" y="546652"/>
            <a:ext cx="19303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b="1" i="1" lang="es-E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Sky Texture</a:t>
            </a:r>
            <a:endParaRPr b="1" i="1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4746" y="2819399"/>
            <a:ext cx="48768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8253350" y="1257300"/>
            <a:ext cx="3957549" cy="4182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unas pestañas a partir de los tres viñetas. La información que contendrá cada viñeta se diferencia por el color. Así: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Noto Sans Symbols"/>
              <a:buChar char="∙"/>
            </a:pPr>
            <a:r>
              <a:rPr b="1" i="0" lang="es-ES" sz="14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VOLUME SCATTER</a:t>
            </a:r>
            <a:r>
              <a:rPr b="0" i="0" lang="es-ES" sz="14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información estará en cada diapositiva diferenciada por color </a:t>
            </a:r>
            <a:r>
              <a:rPr b="0" i="0" lang="es-ES" sz="14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magenta</a:t>
            </a: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540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pestaña se relaciona con la siguiente, demostrando el uso de colores como el azul, sobre fondo blanco y amarillo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8262725" y="5521099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https://docs.aws.amazon.com/es_es/lumberyard/latest/userguide/images/component/fog-component-example.png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957943" y="1257300"/>
            <a:ext cx="68071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Permite que la luz pase a través del volumen. El uso típico sería añadir niebla a una escena. También se puede utilizar con el nodo de absorción de volumen para crear humo.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029279" y="613969"/>
            <a:ext cx="25106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Arial"/>
              <a:buNone/>
            </a:pPr>
            <a:r>
              <a:rPr b="1" i="1" lang="es-ES" sz="24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Volume Scatter </a:t>
            </a:r>
            <a:endParaRPr b="1" i="1" sz="24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9061" y="2676608"/>
            <a:ext cx="4784962" cy="3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8253350" y="1257300"/>
            <a:ext cx="3957549" cy="4182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unas pestañas a partir de los tres viñetas. La información que contendrá cada viñeta se diferencia por el color. Así: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∙"/>
            </a:pPr>
            <a:r>
              <a:rPr b="1" i="0" lang="es-E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EMISSION SHADER</a:t>
            </a:r>
            <a:r>
              <a:rPr b="0" i="0" lang="es-E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información estará en cada diapositiva diferenciada por color </a:t>
            </a:r>
            <a:r>
              <a:rPr b="0" i="0" lang="es-E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verde.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776675" y="1240693"/>
            <a:ext cx="66584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Este ayuda a generar en los objetos una iluminación propia, la cual tiene la característica de ser suave y potente.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8262725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https://i.ytimg.com/vi/8qKLkDr09Pk/maxresdefault.jpg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2865998" y="648928"/>
            <a:ext cx="28151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1" lang="es-E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Emission Shader </a:t>
            </a:r>
            <a:r>
              <a:rPr b="1" i="1" lang="es-E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203" y="2422050"/>
            <a:ext cx="5999237" cy="3374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