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eemusicarchive.org/music/jonas_the_plugexpert/2001_Selection/Jonas_The_Plugexpert_-_2001_Selection_-_07_Captain_Krik" TargetMode="External"/><Relationship Id="rId4" Type="http://schemas.openxmlformats.org/officeDocument/2006/relationships/hyperlink" Target="https://www.freepik.es/foto-gratis/mujer-ocupacion-editor-usando-audifonos_17086224.htm#page=1&amp;query=edicion%20de%20imagen&amp;position=2&amp;from_view=search" TargetMode="External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hyperlink" Target="https://stock.adobe.com/co/images/id/79221382?as_campaign=Freepik&amp;as_content=api&amp;as_audience=idp&amp;tduid=fb320b5e5c1551b7fe64eef2c7cfd79c&amp;as_channel=affiliate&amp;as_campclass=redirect&amp;as_source=arvato" TargetMode="External"/><Relationship Id="rId6" Type="http://schemas.openxmlformats.org/officeDocument/2006/relationships/hyperlink" Target="https://stock.adobe.com/co/images/id/79221382?as_campaign=Freepik&amp;as_content=api&amp;as_audience=idp&amp;tduid=fb320b5e5c1551b7fe64eef2c7cfd79c&amp;as_channel=affiliate&amp;as_campclass=redirect&amp;as_source=arvato&amp;asset_id=79245618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eemusicarchive.org/music/jonas_the_plugexpert/2001_Selection/Jonas_The_Plugexpert_-_2001_Selection_-_07_Captain_Krik" TargetMode="External"/><Relationship Id="rId4" Type="http://schemas.openxmlformats.org/officeDocument/2006/relationships/hyperlink" Target="https://www.freepik.es/fotos-premium/concepto-6k-alta-resolucion-imagen-abstracta-manos-portatil-iconos-iconos-ordenador-tv-smartphone_19905077.htm#page=1&amp;query=formatos%20de%20video&amp;position=23&amp;from_view=search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19.png"/><Relationship Id="rId5" Type="http://schemas.openxmlformats.org/officeDocument/2006/relationships/hyperlink" Target="https://www.freepik.es/foto-gratis/anciano-auriculares-viendo-pelicula-computadora-portatil_3698394.htm#page=1&amp;query=formato%20pelicula&amp;position=10&amp;from_view=search" TargetMode="External"/><Relationship Id="rId6" Type="http://schemas.openxmlformats.org/officeDocument/2006/relationships/hyperlink" Target="https://www.freepik.es/foto-gratis/editor-estudio-haciendo-trabajo-retocador-pantalla-tactil_17086246.htm#page=1&amp;position=2&amp;from_view=detail#query=edicion%20de%20imagen&amp;position=2&amp;from_view=detail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1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eemusicarchive.org/music/jonas_the_plugexpert/2001_Selection/Jonas_The_Plugexpert_-_2001_Selection_-_07_Captain_Krik" TargetMode="External"/><Relationship Id="rId4" Type="http://schemas.openxmlformats.org/officeDocument/2006/relationships/hyperlink" Target="https://www.freepik.es/foto-gratis/mujer-tiro-medio-producto_17809015.htm#page=1&amp;query=plataforma%20de%20video&amp;position=1&amp;from_view=search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7.png"/><Relationship Id="rId5" Type="http://schemas.openxmlformats.org/officeDocument/2006/relationships/hyperlink" Target="https://www.freepik.es/fotos-premium/me-gusta-redes-sociales_4200940.htm#page=1&amp;query=plataforma%20de%20videos&amp;position=30&amp;from_view=search" TargetMode="External"/><Relationship Id="rId6" Type="http://schemas.openxmlformats.org/officeDocument/2006/relationships/hyperlink" Target="https://www.freepik.es/psd-gratis/youtube-maqueta-telefono-movil-iconos-3d_13907850.htm#page=1&amp;query=canales%20de%20video&amp;position=0&amp;from_view=search" TargetMode="External"/><Relationship Id="rId7" Type="http://schemas.openxmlformats.org/officeDocument/2006/relationships/hyperlink" Target="https://stock.adobe.com/co/images/id/96479064?as_campaign=Freepik&amp;as_content=api&amp;as_audience=srp&amp;tduid=fb320b5e5c1551b7fe64eef2c7cfd79c&amp;as_channel=affiliate&amp;as_campclass=redirect&amp;as_source=arvato" TargetMode="External"/><Relationship Id="rId8" Type="http://schemas.openxmlformats.org/officeDocument/2006/relationships/hyperlink" Target="https://stock.adobe.com/co/images/male-actor-at-casting-agency-filming-demo-reel/249246044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3" Type="http://schemas.openxmlformats.org/officeDocument/2006/relationships/image" Target="../media/image1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eemusicarchive.org/music/jonas_the_plugexpert/2001_Selection/Jonas_The_Plugexpert_-_2001_Selection_-_07_Captain_Krik" TargetMode="External"/><Relationship Id="rId4" Type="http://schemas.openxmlformats.org/officeDocument/2006/relationships/hyperlink" Target="https://www.freepik.es/foto-gratis/influencer-rubia-grabando-video-maquillaje_4301373.htm#page=1&amp;position=41&amp;from_view=detail#query=plataforma%20de%20video&amp;position=41&amp;from_view=detail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freepik.es/fotos-premium/influencers-bloggers-estan-mostrando-ropa-sus-seguidores-venderla-tienda-online_12165150.htm#page=1&amp;position=36&amp;from_view=detail#query=plataforma%20de%20videos&amp;position=36&amp;from_view=detail" TargetMode="External"/><Relationship Id="rId6" Type="http://schemas.openxmlformats.org/officeDocument/2006/relationships/hyperlink" Target="https://www.freepik.es/foto-gratis/fotografa-edita-fotos-agencia-medios-creativos_16006050.htm#page=1&amp;position=0&amp;from_view=detail#query=edicion%20de%20imagen&amp;position=0&amp;from_view=detail" TargetMode="External"/><Relationship Id="rId7" Type="http://schemas.openxmlformats.org/officeDocument/2006/relationships/hyperlink" Target="https://stock.adobe.com/co/images/happy-overjoyed-business-team-celebrate-corporate-victory/441321739" TargetMode="External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116083" y="1965348"/>
            <a:ext cx="8136900" cy="1211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733040" y="2417159"/>
            <a:ext cx="635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DI_CF13-Introducción-Video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68580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después de la escena con la imagen del SENA, por favor que aparezca el texto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Cordial bienvenida al último material formativo denominado: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final e industria.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fondo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https://freemusicarchive.org/music/jonas_the_plugexpert/2001_Selection/Jonas_The_Plugexpert_-_2001_Selection_-_07_Captain_Krik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1905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867525" y="4680642"/>
            <a:ext cx="5333999" cy="2177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Imagen: (sugeridas)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https://www.freepik.es/foto-gratis/mujer-ocupacion-editor-usando-audifonos_17086224.htm#page=1&amp;query=edicion%20de%20imagen&amp;position=2&amp;from_view=search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https://stock.adobe.com/co/images/id/79221382?as_campaign=Freepik&amp;as_content=api&amp;as_audience=idp&amp;tduid=fb320b5e5c1551b7fe64eef2c7cfd79c&amp;as_channel=affiliate&amp;as_campclass=redirect&amp;as_source=arvato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https://stock.adobe.com/co/images/id/79221382?as_campaign=Freepik&amp;as_content=api&amp;as_audience=idp&amp;tduid=fb320b5e5c1551b7fe64eef2c7cfd79c&amp;as_channel=affiliate&amp;as_campclass=redirect&amp;as_source=arvato&amp;asset_id=79245618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2"/>
          <p:cNvSpPr/>
          <p:nvPr/>
        </p:nvSpPr>
        <p:spPr>
          <a:xfrm>
            <a:off x="1533525" y="1217226"/>
            <a:ext cx="2544024" cy="20141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709853" y="13150"/>
            <a:ext cx="547639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Cordial bienvenida al último material formativo denominado: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final e industria.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583056" y="4590466"/>
            <a:ext cx="547639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Cordial bienvenida al último material formativo denominado: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final e industria.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794" y="906364"/>
            <a:ext cx="2295690" cy="183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95380" y="1685790"/>
            <a:ext cx="2105340" cy="154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19786" y="936439"/>
            <a:ext cx="2318988" cy="176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038466" y="742949"/>
            <a:ext cx="493314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fondo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https://freemusicarchive.org/music/jonas_the_plugexpert/2001_Selection/Jonas_The_Plugexpert_-_2001_Selection_-_07_Captain_Krik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intercalar las imágenes conforme al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905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contenido formativo, veremos los diferentes formatos y las características que se deben tener en cuenta a la hora de preparar el proyecto audiovisual.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867525" y="4680642"/>
            <a:ext cx="5333999" cy="2177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Imagen: (sugeridas)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https://www.freepik.es/fotos-premium/concepto-6k-alta-resolucion-imagen-abstracta-manos-portatil-iconos-iconos-ordenador-tv-smartphone_19905077.htm#page=1&amp;query=formatos%20de%20video&amp;position=23&amp;from_view=search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https://www.freepik.es/foto-gratis/anciano-auriculares-viendo-pelicula-computadora-portatil_3698394.htm#page=1&amp;query=formato%20pelicula&amp;position=10&amp;from_view=search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https://www.freepik.es/foto-gratis/editor-estudio-haciendo-trabajo-retocador-pantalla-tactil_17086246.htm#page=1&amp;position=2&amp;from_view=detail#query=edicion%20de%20imagen&amp;position=2&amp;from_view=detail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8" name="Google Shape;108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278" y="81310"/>
            <a:ext cx="2664650" cy="1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78837" y="570094"/>
            <a:ext cx="23717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24266" y="141625"/>
            <a:ext cx="2471734" cy="169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92144" y="1340300"/>
            <a:ext cx="29622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858000" y="1257300"/>
            <a:ext cx="5314800" cy="139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fondo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https://freemusicarchive.org/music/jonas_the_plugexpert/2001_Selection/Jonas_The_Plugexpert_-_2001_Selection_-_07_Captain_Krik</a:t>
            </a: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905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Teniendo en cuenta la plataforma de distribución a la cual se optará para la emisión del producto, así como también las pautas y sugerencias necesarias para generar un Demo Reel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6867525" y="3124549"/>
            <a:ext cx="5333999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Imagen: (sugeridas)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https://www.freepik.es/foto-gratis/mujer-tiro-medio-producto_17809015.htm#page=1&amp;query=plataforma%20de%20video&amp;position=1&amp;from_view=search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https://www.freepik.es/fotos-premium/me-gusta-redes-sociales_4200940.htm#page=1&amp;query=plataforma%20de%20videos&amp;position=30&amp;from_view=search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https://www.freepik.es/psd-gratis/youtube-maqueta-telefono-movil-iconos-3d_13907850.htm#page=1&amp;query=canales%20de%20video&amp;position=0&amp;from_view=search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https://stock.adobe.com/co/images/id/96479064?as_campaign=Freepik&amp;as_content=api&amp;as_audience=srp&amp;tduid=fb320b5e5c1551b7fe64eef2c7cfd79c&amp;as_channel=affiliate&amp;as_campclass=redirect&amp;as_source=arvato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https://stock.adobe.com/co/images/male-actor-at-casting-agency-filming-demo-reel/249246044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27" name="Google Shape;127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278" y="13150"/>
            <a:ext cx="31623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76982" y="188059"/>
            <a:ext cx="2798463" cy="141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3903" y="1628202"/>
            <a:ext cx="2423732" cy="141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62070" y="661026"/>
            <a:ext cx="3007844" cy="161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19855" y="1654472"/>
            <a:ext cx="2730242" cy="156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6817272" y="64407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fondo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https://freemusicarchive.org/music/jonas_the_plugexpert/2001_Selection/Jonas_The_Plugexpert_-_2001_Selection_-_07_Captain_Krik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905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Enfocado en la función específica de cada departamento de animación.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¡Felicitaciones por llegar hasta la recta final!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867525" y="3660269"/>
            <a:ext cx="5333999" cy="31977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Imagen: (sugeridas)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https://www.freepik.es/foto-gratis/influencer-rubia-grabando-video-maquillaje_4301373.htm#page=1&amp;position=41&amp;from_view=detail#query=plataforma%20de%20video&amp;position=41&amp;from_view=detail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https://www.freepik.es/fotos-premium/influencers-bloggers-estan-mostrando-ropa-sus-seguidores-venderla-tienda-online_12165150.htm#page=1&amp;position=36&amp;from_view=detail#query=plataforma%20de%20videos&amp;position=36&amp;from_view=detail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https://www.freepik.es/foto-gratis/fotografa-edita-fotos-agencia-medios-creativos_16006050.htm#page=1&amp;position=0&amp;from_view=detail#query=edicion%20de%20imagen&amp;position=0&amp;from_view=detail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https://stock.adobe.com/co/images/happy-overjoyed-business-team-celebrate-corporate-victory/441321739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-25963" y="0"/>
            <a:ext cx="6909926" cy="3859056"/>
            <a:chOff x="-42401" y="-24097"/>
            <a:chExt cx="6909926" cy="3859056"/>
          </a:xfrm>
        </p:grpSpPr>
        <p:pic>
          <p:nvPicPr>
            <p:cNvPr id="147" name="Google Shape;147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Google Shape;149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716" y="59504"/>
            <a:ext cx="2856469" cy="17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39431" y="83657"/>
            <a:ext cx="2604644" cy="173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716" y="1591602"/>
            <a:ext cx="2922302" cy="156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93578" y="461209"/>
            <a:ext cx="2604644" cy="159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68842" y="1591602"/>
            <a:ext cx="2604644" cy="169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