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3" Type="http://schemas.openxmlformats.org/officeDocument/2006/relationships/image" Target="../media/image9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ock.adobe.com/co/images/colombia-detailed-map-with-flag-of-country-painted-in-watercolor-paint-colors-in-the-national-flag/263587328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1907938" y="1709806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DI_CF13_2_2_Convoca_anuales_para proyectos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Estimad@ colega de diseño, agradezco si pueden resaltar los nombre de las convocatorias que se encuentran en la diapositiva 3 nombres de mediante una infografía interactiva, donde cada nombre de convocatoria se destaque al hacer clic sobre la imagen de fondo. Se anexa imagen sugerida.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no verlo apropiado sería el mapa de Colombia, pero cada nombre de convocatoria salga mediante un fade.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https://stock.adobe.com/co/images/colombia-detailed-map-with-flag-of-country-painted-in-watercolor-paint-colors-in-the-national-flag/263587328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167618" y="4002075"/>
            <a:ext cx="610537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32" y="-85927"/>
            <a:ext cx="6506480" cy="664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1266" y="1106631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42127" y="1810265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82824" y="802233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67138" y="2456501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80139" y="4627023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22180" y="3538020"/>
            <a:ext cx="633295" cy="105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69457" y="3234160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28447" y="4203729"/>
            <a:ext cx="781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04924" y="2282890"/>
            <a:ext cx="7810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Escribir las indicaciones que el equipo de producción debe tener en cuenta al momento de realizar el recurso gráfico o interactivo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392701" y="2547633"/>
            <a:ext cx="6105378" cy="230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 Nacional de Estímulos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 departamental de Estímulos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 Distrital de Estímulos 2021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Convocatoria Jóvenes en Movimiento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Convocatoria Laboratorio Startup de APPS.CO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Semilleros de Emprendimiento Digit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de Apps.co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Fondo Emprender del SENA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Nacional de Concertación Cultural</a:t>
            </a:r>
            <a:endParaRPr/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b="0" i="0" lang="es-ES" sz="1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Festivales de emprendimiento: Héroes Fest e InspiraTIC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