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sicon.scrd.gov.co/convocatorias/7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ideatoon.com/que-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bthegap.com/es/inic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nonstopbarcelon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DI_CF13_3_1Fuentes_de_financiacion_modal_parte2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Apreciados colegas, por favor organizar estas páginas de fondos apoyar a los cineastas, la idea con este recurso Modal, es que al hacerle clic sobre el nombre de la página se abra la página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que debe aparecer está en negrita sobre el recurso.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5" y="1603864"/>
            <a:ext cx="7065717" cy="1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733497" y="2505837"/>
            <a:ext cx="5186289" cy="1401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un estímulo de 20 millones de pesos en 3 pagos para la generación de una pieza de animación en la cual el tema principal sea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oficios y los conocimientos tradicionales que se expresan en el centro de Bogotá. En el siguiente enlace encontrarás la convocatoria: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61181" y="1296087"/>
            <a:ext cx="61053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PDE 2021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733497" y="3985876"/>
            <a:ext cx="61053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https://sicon.scrd.gov.co/convocatorias/714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1702191" y="1449975"/>
            <a:ext cx="6551159" cy="1055862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5" y="1603864"/>
            <a:ext cx="7065717" cy="1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473525" y="2872821"/>
            <a:ext cx="3661117" cy="329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evento toma como premisa el mercado iberoamericano, en el cual profesionales renombrados, de gran nivel pueden estar cerca de proyectos de jóvenes principiantes, entre los cuales cabe mencionar a Netflix, Amazon; Discovery Kids, Cartoon Network y Disney. Pixelatl, ha creado IDEATOON, con el cual buscan impulsar el desarrollo de ideas audiovisuales en las que se hace referencia a todo lo que es producción animada. para 2021 tienen varias categorías, las cuales verás en el enlace: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20505" y="1449975"/>
            <a:ext cx="6126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PIXELATL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473525" y="6258105"/>
            <a:ext cx="61264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https://ideatoon.com/que-es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5" y="1603864"/>
            <a:ext cx="7065717" cy="1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3108960" y="3200817"/>
            <a:ext cx="4810826" cy="232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sede en España, pero abierto a personas de todo el mundo, su premisa es preparar el proyecto para lanzarlo al mercado de la animación. “Bridging The Gap” es un taller intensivo en el que jóvenes profesionales y estudiantes con talento tienen la oportunidad de conocer y crear sinergias con profesionales influyentes y responsables en el trabajo de toma de decisiones en el ámbito de la animación. El enlace a su página está disponible a continuación: </a:t>
            </a: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http://bthegap.com/es/inicio/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20505" y="1293804"/>
            <a:ext cx="6126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Binding The Gap BTG: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5" y="1603864"/>
            <a:ext cx="7065717" cy="1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4053363" y="2758970"/>
            <a:ext cx="3969130" cy="182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desarrolla en Barcelona, en él los jóvenes talentos pueden presentar sus Elevator pitch a productores, el premio para los que ganen, es un pase para El Festival Internacional de Cine de Animación Internacional por excelencia Annecy. Su enlace 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053363" y="4729681"/>
            <a:ext cx="39691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https://www.nonstopbarcelona.com/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713936" y="1257300"/>
            <a:ext cx="6126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NonStop: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