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ixabay.com/es/photos/televisor-hombre-mirando-habitaci%c3%b3n-3774381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ixabay.com/es/illustrations/youtube-rojo-social-icono-jugar-1495277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ixabay.com/es/vectors/modelo-dise%c3%b1o-sitio-web-blog-tema-1599667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stockphoto.com/es/foto/vista-trasera-de-la-mujer-de-negocios-asi%C3%A1tica-decir-hola-con-colega-de-trabajo-en-gm1241178021-362668053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stockphoto.com/es/foto/feliz-pareja-riendo-comprobando-tel%C3%A9fono-inteligente-gm1133987905-301165608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istockphoto.com/es/foto/ilustraci%C3%B3n-en-3d-de-una-mujer-afroamericana-sonriente-sosteniendo-el-ordenador-gm1302490333-394217652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ixabay.com/es/photos/consola-de-juego-sony-videojuegos-6603120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ixabay.com/es/vectors/presentaci%c3%b3n-diapositiva-animaci%c3%b3n-1794128/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DI_CF13_3_2_Medios_de_difusion_digitales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4449" y="3267587"/>
            <a:ext cx="80867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https://pixabay.com/es/photos/televisor-hombre-mirando-habitaci%c3%b3n-3774381/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1012572" y="3233111"/>
            <a:ext cx="6105378" cy="1331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Películas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uno de los formatos más utilizados en la historia de la publicidad y del marketing. Obviamente, no estamos hablando de largometrajes, sino de los viejos, queridos y actuales comerciales.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590" y="371474"/>
            <a:ext cx="5395436" cy="222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508" y="717260"/>
            <a:ext cx="2637353" cy="153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Colegas por favor con cada uno de los ítem, organizar una tarjeta. Se anexa la imagen o icono que puede tener.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https://pixabay.com/es/illustrations/youtube-rojo-social-icono-jugar-1495277/</a:t>
            </a: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76473" y="3211221"/>
            <a:ext cx="6105378" cy="1578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Videos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videos, según informe de Cisco, ya son el formato de contenido más consumido de Internet y serán aún más. Hasta 2021, la expectativa es que representen el 82% del tráfico global.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473" y="1328683"/>
            <a:ext cx="4985540" cy="183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869" y="1528311"/>
            <a:ext cx="1603863" cy="1237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https://pixabay.com/es/vectors/modelo-dise%c3%b1o-sitio-web-blog-tema-1599667/</a:t>
            </a: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885962" y="2208628"/>
            <a:ext cx="6105378" cy="1331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Blogsposts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es el formato más utilizado en las estrategias de producción de contenido que buscan engagement.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671" y="371474"/>
            <a:ext cx="5051960" cy="2087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572" y="739766"/>
            <a:ext cx="1957378" cy="1334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8253350" y="4107766"/>
            <a:ext cx="3948174" cy="27502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https://www.istockphoto.com/es/foto/vista-trasera-de-la-mujer-de-negocios-asi%C3%A1tica-decir-hola-con-colega-de-trabajo-en-gm1241178021-362668053</a:t>
            </a: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984436" y="3458981"/>
            <a:ext cx="6105378" cy="108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Webinars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conferencias, charlas o chats realizados online y en directo para un grupo de espectadores virtuales.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436" y="697228"/>
            <a:ext cx="6439078" cy="2003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5819" y="1132374"/>
            <a:ext cx="17811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8253350" y="4895557"/>
            <a:ext cx="3948174" cy="19624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https://www.istockphoto.com/es/foto/feliz-pareja-riendo-comprobando-tel%C3%A9fono-inteligente-gm1133987905-301165608</a:t>
            </a: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719708" y="2935092"/>
            <a:ext cx="6105378" cy="108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Memes en video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formatos más simples y que difícilmente educan al mercado o convencen a alguien a una conversión.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550" y="427744"/>
            <a:ext cx="5997453" cy="203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233" y="900991"/>
            <a:ext cx="12001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8253350" y="3841799"/>
            <a:ext cx="3948174" cy="30161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https://www.istockphoto.com/es/foto/ilustraci%C3%B3n-en-3d-de-una-mujer-afroamericana-sonriente-sosteniendo-el-ordenador-gm1302490333-394217652</a:t>
            </a: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885962" y="3429000"/>
            <a:ext cx="6105378" cy="1062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Gifs animados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utilizan para el humor, pero, a diferencia de los memes, pueden pasar más información valiosa.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5962" y="627697"/>
            <a:ext cx="5396740" cy="167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150" y="795703"/>
            <a:ext cx="13620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https://pixabay.com/es/photos/consola-de-juego-sony-videojuegos-6603120/</a:t>
            </a: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012572" y="3145621"/>
            <a:ext cx="6105378" cy="83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Juegos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el formato más dinámico y participativo de la lista.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0679" y="643024"/>
            <a:ext cx="5997453" cy="203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61" y="961658"/>
            <a:ext cx="2257583" cy="1396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8253350" y="4445391"/>
            <a:ext cx="3948174" cy="241260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istockphoto.com/es/foto/concepto-de-ingenier%C3%ADa-de-sistemas-ingenieros-trabajando-en-la-oficina-gui-gm1271619512-374151179?utm_source=pixabay&amp;utm_medium=affiliate&amp;utm_campaign=SRP_image_sponsored&amp;referrer_url=http%3A%2F%2Fpixabay.com%2Fes%2Fimages%2Fsearch%2Faplicaciones%2520web%2F&amp;utm_term=aplicaciones+web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885961" y="3275313"/>
            <a:ext cx="6105378" cy="81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Aplicaciones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 que pretenden facilitar la vida de los usuarios.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961" y="505191"/>
            <a:ext cx="5810586" cy="1970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302" y="1061101"/>
            <a:ext cx="20478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https://pixabay.com/es/vectors/presentaci%c3%b3n-diapositiva-animaci%c3%b3n-1794128/</a:t>
            </a: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885962" y="3429000"/>
            <a:ext cx="6105378" cy="83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Slides: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Útiles para presentación en eventos, en slideshare o en webinars.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5962" y="627697"/>
            <a:ext cx="6572104" cy="204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897" y="716317"/>
            <a:ext cx="1949137" cy="186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