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ilustracion-concepto-animacion-movimiento_8960517.htm#page=1&amp;query=animacion&amp;position=0&amp;from_view=search"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foto-gratis/representacion-3d-concepto-marketing-digital-instagram-redes-sociales_13944703.htm#page=1&amp;query=digital&amp;position=21&amp;from_view=search" TargetMode="External"/><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01833" y="1806796"/>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DI_CF13_4_demo_reel_tablas_conectadas</a:t>
            </a:r>
            <a:endParaRPr b="0" i="0" sz="18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85" name="Google Shape;85;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400" u="sng" cap="none" strike="noStrike">
                <a:solidFill>
                  <a:schemeClr val="hlink"/>
                </a:solidFill>
                <a:latin typeface="Arial"/>
                <a:ea typeface="Arial"/>
                <a:cs typeface="Arial"/>
                <a:sym typeface="Arial"/>
                <a:hlinkClick r:id="rId3"/>
              </a:rPr>
              <a:t>https://www.freepik.es/vector-gratis/ilustracion-concepto-animacion-movimiento_8960517.htm#page=1&amp;query=animacion&amp;position=0&amp;from_view=search</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87" name="Google Shape;87;p13"/>
          <p:cNvPicPr preferRelativeResize="0"/>
          <p:nvPr/>
        </p:nvPicPr>
        <p:blipFill rotWithShape="1">
          <a:blip r:embed="rId4">
            <a:alphaModFix/>
          </a:blip>
          <a:srcRect b="0" l="0" r="0" t="0"/>
          <a:stretch/>
        </p:blipFill>
        <p:spPr>
          <a:xfrm>
            <a:off x="674585" y="1392079"/>
            <a:ext cx="6528132" cy="2746640"/>
          </a:xfrm>
          <a:prstGeom prst="rect">
            <a:avLst/>
          </a:prstGeom>
          <a:noFill/>
          <a:ln>
            <a:noFill/>
          </a:ln>
        </p:spPr>
      </p:pic>
      <p:sp>
        <p:nvSpPr>
          <p:cNvPr id="88" name="Google Shape;88;p13"/>
          <p:cNvSpPr txBox="1"/>
          <p:nvPr/>
        </p:nvSpPr>
        <p:spPr>
          <a:xfrm>
            <a:off x="419686" y="4273499"/>
            <a:ext cx="2600605" cy="1805559"/>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Una persona no hará todo</a:t>
            </a:r>
            <a:endParaRPr/>
          </a:p>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Para trabajar en la industria de la animación, es necesario entender que una persona no va a hacer todos los procesos que un producto audiovisual conlleva.</a:t>
            </a:r>
            <a:endParaRPr b="0" i="0" sz="1800" u="none" cap="none" strike="noStrike">
              <a:solidFill>
                <a:srgbClr val="000000"/>
              </a:solidFill>
              <a:latin typeface="Arial"/>
              <a:ea typeface="Arial"/>
              <a:cs typeface="Arial"/>
              <a:sym typeface="Arial"/>
            </a:endParaRPr>
          </a:p>
        </p:txBody>
      </p:sp>
      <p:pic>
        <p:nvPicPr>
          <p:cNvPr id="89" name="Google Shape;89;p13"/>
          <p:cNvPicPr preferRelativeResize="0"/>
          <p:nvPr/>
        </p:nvPicPr>
        <p:blipFill rotWithShape="1">
          <a:blip r:embed="rId5">
            <a:alphaModFix/>
          </a:blip>
          <a:srcRect b="0" l="0" r="0" t="0"/>
          <a:stretch/>
        </p:blipFill>
        <p:spPr>
          <a:xfrm>
            <a:off x="674585" y="1010310"/>
            <a:ext cx="1990725" cy="1638300"/>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96" name="Google Shape;9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8253350" y="3429000"/>
            <a:ext cx="3948174" cy="3428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400" u="none" cap="none" strike="noStrike">
                <a:solidFill>
                  <a:srgbClr val="000000"/>
                </a:solidFill>
                <a:latin typeface="Arial"/>
                <a:ea typeface="Arial"/>
                <a:cs typeface="Arial"/>
                <a:sym typeface="Arial"/>
              </a:rPr>
              <a:t>https://www.freepik.es/vector-gratis/generacion-ideas-negocio-desarrollo-plan-hombre-pensativo-personaje-dibujos-animados-bombilla-mentalidad-tecnica-mente-emprendedora-proceso-lluvia-ideas_11668582.htm#page=1&amp;query=pensamiento&amp;position=1&amp;from_view=search</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98" name="Google Shape;98;p14"/>
          <p:cNvPicPr preferRelativeResize="0"/>
          <p:nvPr/>
        </p:nvPicPr>
        <p:blipFill rotWithShape="1">
          <a:blip r:embed="rId3">
            <a:alphaModFix/>
          </a:blip>
          <a:srcRect b="0" l="0" r="0" t="0"/>
          <a:stretch/>
        </p:blipFill>
        <p:spPr>
          <a:xfrm>
            <a:off x="536563" y="1151482"/>
            <a:ext cx="6528132" cy="2746640"/>
          </a:xfrm>
          <a:prstGeom prst="rect">
            <a:avLst/>
          </a:prstGeom>
          <a:noFill/>
          <a:ln>
            <a:noFill/>
          </a:ln>
        </p:spPr>
      </p:pic>
      <p:sp>
        <p:nvSpPr>
          <p:cNvPr id="99" name="Google Shape;99;p14"/>
          <p:cNvSpPr txBox="1"/>
          <p:nvPr/>
        </p:nvSpPr>
        <p:spPr>
          <a:xfrm>
            <a:off x="2557672" y="3898122"/>
            <a:ext cx="2761958" cy="304436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Elección del departamento</a:t>
            </a:r>
            <a:endParaRPr/>
          </a:p>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Lo primero que deberías tener en cuenta es a qué departamento quieres pertenecer y cuáles son tus habilidades en él, una vez definido ello, es necesario crear un reel de dicho departamento específicamente. No es lo mismo crear un demo reel de rigging a crear uno de muchos procesos</a:t>
            </a:r>
            <a:endParaRPr b="0" i="0" sz="18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4">
            <a:alphaModFix/>
          </a:blip>
          <a:srcRect b="0" l="0" r="0" t="0"/>
          <a:stretch/>
        </p:blipFill>
        <p:spPr>
          <a:xfrm>
            <a:off x="2757641" y="600752"/>
            <a:ext cx="2085975" cy="192405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107" name="Google Shape;107;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8253350" y="4273499"/>
            <a:ext cx="3948174" cy="25844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400" u="sng" cap="none" strike="noStrike">
                <a:solidFill>
                  <a:schemeClr val="hlink"/>
                </a:solidFill>
                <a:latin typeface="Arial"/>
                <a:ea typeface="Arial"/>
                <a:cs typeface="Arial"/>
                <a:sym typeface="Arial"/>
                <a:hlinkClick r:id="rId3"/>
              </a:rPr>
              <a:t>https://www.freepik.es/foto-gratis/representacion-3d-concepto-marketing-digital-instagram-redes-sociales_13944703.htm#page=1&amp;query=digital&amp;position=21&amp;from_view=search</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09" name="Google Shape;109;p15"/>
          <p:cNvPicPr preferRelativeResize="0"/>
          <p:nvPr/>
        </p:nvPicPr>
        <p:blipFill rotWithShape="1">
          <a:blip r:embed="rId4">
            <a:alphaModFix/>
          </a:blip>
          <a:srcRect b="0" l="0" r="0" t="0"/>
          <a:stretch/>
        </p:blipFill>
        <p:spPr>
          <a:xfrm>
            <a:off x="463208" y="1257300"/>
            <a:ext cx="6528132" cy="2746640"/>
          </a:xfrm>
          <a:prstGeom prst="rect">
            <a:avLst/>
          </a:prstGeom>
          <a:noFill/>
          <a:ln>
            <a:noFill/>
          </a:ln>
        </p:spPr>
      </p:pic>
      <p:sp>
        <p:nvSpPr>
          <p:cNvPr id="110" name="Google Shape;110;p15"/>
          <p:cNvSpPr txBox="1"/>
          <p:nvPr/>
        </p:nvSpPr>
        <p:spPr>
          <a:xfrm>
            <a:off x="4965895" y="4170961"/>
            <a:ext cx="2909516" cy="2301079"/>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Vacantes</a:t>
            </a:r>
            <a:endParaRPr/>
          </a:p>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En los estudios se generan vacantes para trabajos específicos y es por ello que hay que ser preciso en lo que se quiere mostrar. Por ello, si tienes habilidades en varios departamentos, lo ideal es crear un demo reel por cada habilidad.</a:t>
            </a:r>
            <a:endParaRPr b="0" i="0" sz="1800" u="none" cap="none" strike="noStrike">
              <a:solidFill>
                <a:srgbClr val="000000"/>
              </a:solidFill>
              <a:latin typeface="Arial"/>
              <a:ea typeface="Arial"/>
              <a:cs typeface="Arial"/>
              <a:sym typeface="Arial"/>
            </a:endParaRPr>
          </a:p>
        </p:txBody>
      </p:sp>
      <p:pic>
        <p:nvPicPr>
          <p:cNvPr id="111" name="Google Shape;111;p15"/>
          <p:cNvPicPr preferRelativeResize="0"/>
          <p:nvPr/>
        </p:nvPicPr>
        <p:blipFill rotWithShape="1">
          <a:blip r:embed="rId5">
            <a:alphaModFix/>
          </a:blip>
          <a:srcRect b="0" l="0" r="0" t="0"/>
          <a:stretch/>
        </p:blipFill>
        <p:spPr>
          <a:xfrm>
            <a:off x="4965895" y="1526320"/>
            <a:ext cx="1842868" cy="1245015"/>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