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eklettica.com/franky_morphs.html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248133" y="2705254"/>
            <a:ext cx="8405351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Acordeón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DI_CF03_4.4_Emociones_secundarias-subordinadas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298430" y="742949"/>
            <a:ext cx="6096000" cy="6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Vergüenza: </a:t>
            </a:r>
            <a:r>
              <a:rPr b="0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es una reacción de incomodidad producida por una humillación o miedo a hacer el ridículo.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680" y="2138816"/>
            <a:ext cx="74295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Alessando Baldasseroni (eklettica.com)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1175658" y="475651"/>
            <a:ext cx="6096000" cy="1355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Un ejemplo de modelado en 3D, de las expresiones faciales más importantes, se puede observar en la imagen</a:t>
            </a:r>
            <a:endParaRPr b="1" i="0" sz="18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7006" y="2324847"/>
            <a:ext cx="6192021" cy="352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292842" y="2267913"/>
            <a:ext cx="6225558" cy="295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Emociones secundarias o subordinadas, surgen a raíz de la combinación de las emociones primarias y se aprenden con el tiempo en función de la cultura y el contexto en el que nos encontramos. Estas no son universales en todas las personas y puede variar la forma en como se expresan.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Las principales son:</a:t>
            </a:r>
            <a:endParaRPr b="1" i="0" sz="18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24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349829" y="1108432"/>
            <a:ext cx="6096000" cy="103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Aburrimiento</a:t>
            </a:r>
            <a:r>
              <a:rPr b="0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: es un estado de ánimo que surge frente a la falta de distracción o estímulos. Generalmente se representa con muecas de apatía y bostezos.</a:t>
            </a:r>
            <a:endParaRPr b="0" i="0" sz="18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622" y="2470129"/>
            <a:ext cx="3451200" cy="364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320800" y="905232"/>
            <a:ext cx="6096000" cy="103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Desprecio</a:t>
            </a:r>
            <a:r>
              <a:rPr b="0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: es una emoción que implica una actitud de arrogancia, superioridad y falta de respeto hacia otro, debido a que se le considera como alguien inferior.</a:t>
            </a:r>
            <a:endParaRPr b="0" i="0" sz="18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084" y="2214330"/>
            <a:ext cx="3381830" cy="40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320800" y="905232"/>
            <a:ext cx="6096000" cy="103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Escepticismo</a:t>
            </a:r>
            <a:r>
              <a:rPr b="0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: o duda es una reacción de incredulidad o falta de confianza frente a una verdad o eficacia de una cosa.</a:t>
            </a:r>
            <a:endParaRPr b="0" i="0" sz="18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875" y="2804432"/>
            <a:ext cx="69342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320800" y="905232"/>
            <a:ext cx="6096000" cy="103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Impaciencia</a:t>
            </a:r>
            <a:r>
              <a:rPr b="0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: es la actitud o incapacidad de esperar por alguien o algo, sin que se produzcan sensaciones de produce estrés y ansiedad.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794" y="2293257"/>
            <a:ext cx="4829741" cy="3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320800" y="905232"/>
            <a:ext cx="6096000" cy="103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Indiferencia</a:t>
            </a:r>
            <a:r>
              <a:rPr b="0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: es un estado de ánimo caracterizado por la falta de sentimientos de agrado o rechazo hacia otro ser, objeto, asunto o situación determinada.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300" y="2155783"/>
            <a:ext cx="57150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1320800" y="905232"/>
            <a:ext cx="6096000" cy="72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Preocupación</a:t>
            </a:r>
            <a:r>
              <a:rPr b="0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: es un estado de temor, inquietud o angustia frente a un problema, asunto o situación difícil.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284" y="2046514"/>
            <a:ext cx="4086226" cy="408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298430" y="742949"/>
            <a:ext cx="6096000" cy="1013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Sorpresa</a:t>
            </a:r>
            <a:r>
              <a:rPr b="0" i="0" lang="es-E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: es una emoción breve que se produce de forma súbita ante una situación extraña o novedosa y desaparece con la misma rapidez con que apareció.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629" y="2848429"/>
            <a:ext cx="4876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