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j6FKrjnp7LYoth2DYyMcLAhjED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97" name="Google Shape;9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06" name="Google Shape;10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15" name="Google Shape;11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23" name="Google Shape;12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31" name="Google Shape;13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40" name="Google Shape;14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p:nvPr>
            <p:ph idx="2" type="pic"/>
          </p:nvPr>
        </p:nvSpPr>
        <p:spPr>
          <a:xfrm>
            <a:off x="5183188" y="987425"/>
            <a:ext cx="6172200" cy="4873625"/>
          </a:xfrm>
          <a:prstGeom prst="rect">
            <a:avLst/>
          </a:prstGeom>
          <a:noFill/>
          <a:ln>
            <a:noFill/>
          </a:ln>
        </p:spPr>
      </p:sp>
      <p:sp>
        <p:nvSpPr>
          <p:cNvPr id="68" name="Google Shape;68;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freepik.es/vector-gratis/vector-manos-tomando-fotos-telefono-inteligente_2807588.htm#page=1&amp;query=camera&amp;position=40&amp;from_view=search"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images.app.goo.gl/Trv4ZaQgyitnuTpj8"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images.app.goo.gl/iRgkk3Fuebbs6p9D6"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images.app.goo.gl/K4a6AndUMcchUtoi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freepik.es/vector-gratis/pack-trazos-flechas_757348.htm#page=1&amp;query=trazado&amp;position=30&amp;from_view=search"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www.freepik.es/vector-gratis/ilustracion-concepto-abstracto-copia-seguridad-automatica_12290935.htm#page=1&amp;query=guardar%20pc&amp;position=15&amp;from_view=search"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9" name="Google Shape;89;p1"/>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En cada una de las pestañas mostrar el texto y un icono referente al paso descrito. </a:t>
            </a:r>
            <a:endParaRPr b="0" i="0" sz="1400" u="none" cap="none" strike="noStrike">
              <a:solidFill>
                <a:schemeClr val="dk1"/>
              </a:solidFill>
              <a:latin typeface="Arial"/>
              <a:ea typeface="Arial"/>
              <a:cs typeface="Arial"/>
              <a:sym typeface="Arial"/>
            </a:endParaRPr>
          </a:p>
        </p:txBody>
      </p:sp>
      <p:sp>
        <p:nvSpPr>
          <p:cNvPr id="90" name="Google Shape;90;p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91" name="Google Shape;91;p1"/>
          <p:cNvSpPr/>
          <p:nvPr/>
        </p:nvSpPr>
        <p:spPr>
          <a:xfrm>
            <a:off x="1495483" y="409848"/>
            <a:ext cx="5009820" cy="426175"/>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CO" sz="1400" u="none" cap="none" strike="noStrike">
                <a:solidFill>
                  <a:srgbClr val="000000"/>
                </a:solidFill>
                <a:latin typeface="Arial"/>
                <a:ea typeface="Arial"/>
                <a:cs typeface="Arial"/>
                <a:sym typeface="Arial"/>
              </a:rPr>
              <a:t>DI_CF04_3,1_Photoshop</a:t>
            </a:r>
            <a:endParaRPr b="0" i="0" sz="1400" u="none" cap="none" strike="noStrike">
              <a:solidFill>
                <a:schemeClr val="dk1"/>
              </a:solidFill>
              <a:latin typeface="Times New Roman"/>
              <a:ea typeface="Times New Roman"/>
              <a:cs typeface="Times New Roman"/>
              <a:sym typeface="Times New Roman"/>
            </a:endParaRPr>
          </a:p>
        </p:txBody>
      </p:sp>
      <p:sp>
        <p:nvSpPr>
          <p:cNvPr id="92" name="Google Shape;92;p1"/>
          <p:cNvSpPr/>
          <p:nvPr/>
        </p:nvSpPr>
        <p:spPr>
          <a:xfrm>
            <a:off x="8350313" y="1241972"/>
            <a:ext cx="2295915" cy="446276"/>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s-CO" sz="2000" u="none" cap="none" strike="noStrike">
                <a:solidFill>
                  <a:srgbClr val="FF0000"/>
                </a:solidFill>
                <a:latin typeface="Arial"/>
                <a:ea typeface="Arial"/>
                <a:cs typeface="Arial"/>
                <a:sym typeface="Arial"/>
              </a:rPr>
              <a:t>Pestaña o tabs.</a:t>
            </a:r>
            <a:endParaRPr b="1" i="0" sz="2000" u="none" cap="none" strike="noStrike">
              <a:solidFill>
                <a:srgbClr val="FF0000"/>
              </a:solidFill>
              <a:latin typeface="Arial"/>
              <a:ea typeface="Arial"/>
              <a:cs typeface="Arial"/>
              <a:sym typeface="Arial"/>
            </a:endParaRPr>
          </a:p>
        </p:txBody>
      </p:sp>
      <p:cxnSp>
        <p:nvCxnSpPr>
          <p:cNvPr id="93" name="Google Shape;93;p1"/>
          <p:cNvCxnSpPr/>
          <p:nvPr/>
        </p:nvCxnSpPr>
        <p:spPr>
          <a:xfrm flipH="1">
            <a:off x="4572000" y="1658176"/>
            <a:ext cx="3778314" cy="1628363"/>
          </a:xfrm>
          <a:prstGeom prst="straightConnector1">
            <a:avLst/>
          </a:prstGeom>
          <a:noFill/>
          <a:ln cap="flat" cmpd="sng" w="38100">
            <a:solidFill>
              <a:srgbClr val="FF0000"/>
            </a:solidFill>
            <a:prstDash val="solid"/>
            <a:miter lim="800000"/>
            <a:headEnd len="sm" w="sm" type="none"/>
            <a:tailEnd len="med" w="med" type="triangle"/>
          </a:ln>
        </p:spPr>
      </p:cxnSp>
      <p:pic>
        <p:nvPicPr>
          <p:cNvPr id="94" name="Google Shape;94;p1"/>
          <p:cNvPicPr preferRelativeResize="0"/>
          <p:nvPr/>
        </p:nvPicPr>
        <p:blipFill rotWithShape="1">
          <a:blip r:embed="rId3">
            <a:alphaModFix/>
          </a:blip>
          <a:srcRect b="0" l="0" r="0" t="0"/>
          <a:stretch/>
        </p:blipFill>
        <p:spPr>
          <a:xfrm>
            <a:off x="1203868" y="2762057"/>
            <a:ext cx="6736264" cy="238471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CO" sz="18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https://www.freepik.es/vector-gratis/vector-manos-tomando-fotos-telefono-inteligente_2807588.htm#page=1&amp;query=camera&amp;position=40&amp;from_view=search</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0" name="Google Shape;100;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101" name="Google Shape;101;p2"/>
          <p:cNvSpPr txBox="1"/>
          <p:nvPr/>
        </p:nvSpPr>
        <p:spPr>
          <a:xfrm>
            <a:off x="291548" y="475585"/>
            <a:ext cx="7726017"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t/>
            </a:r>
            <a:endParaRPr b="1" i="0" sz="1800" u="none" cap="none" strike="noStrike">
              <a:solidFill>
                <a:srgbClr val="000000"/>
              </a:solidFill>
              <a:latin typeface="Arial"/>
              <a:ea typeface="Arial"/>
              <a:cs typeface="Arial"/>
              <a:sym typeface="Arial"/>
            </a:endParaRPr>
          </a:p>
        </p:txBody>
      </p:sp>
      <p:sp>
        <p:nvSpPr>
          <p:cNvPr id="102" name="Google Shape;102;p2"/>
          <p:cNvSpPr txBox="1"/>
          <p:nvPr/>
        </p:nvSpPr>
        <p:spPr>
          <a:xfrm>
            <a:off x="794572" y="859408"/>
            <a:ext cx="69846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CO" sz="1800" u="none" cap="none" strike="noStrike">
                <a:solidFill>
                  <a:schemeClr val="dk1"/>
                </a:solidFill>
                <a:latin typeface="Calibri"/>
                <a:ea typeface="Calibri"/>
                <a:cs typeface="Calibri"/>
                <a:sym typeface="Calibri"/>
              </a:rPr>
              <a:t>Paso 1</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s-CO" sz="1800" u="none" cap="none" strike="noStrike">
                <a:solidFill>
                  <a:schemeClr val="dk1"/>
                </a:solidFill>
                <a:latin typeface="Calibri"/>
                <a:ea typeface="Calibri"/>
                <a:cs typeface="Calibri"/>
                <a:sym typeface="Calibri"/>
              </a:rPr>
              <a:t>Toma de fotografías</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Primero que todo debemos tomar una fotografía a cada uno de los dibujos, se puede utilizar la cámara de un teléfono celular sin problema. Las ponemos juntas en una carpeta para el proyecto.</a:t>
            </a:r>
            <a:endParaRPr sz="1800">
              <a:solidFill>
                <a:schemeClr val="dk1"/>
              </a:solidFill>
              <a:latin typeface="Calibri"/>
              <a:ea typeface="Calibri"/>
              <a:cs typeface="Calibri"/>
              <a:sym typeface="Calibri"/>
            </a:endParaRPr>
          </a:p>
        </p:txBody>
      </p:sp>
      <p:pic>
        <p:nvPicPr>
          <p:cNvPr id="103" name="Google Shape;103;p2"/>
          <p:cNvPicPr preferRelativeResize="0"/>
          <p:nvPr/>
        </p:nvPicPr>
        <p:blipFill rotWithShape="1">
          <a:blip r:embed="rId4">
            <a:alphaModFix/>
          </a:blip>
          <a:srcRect b="0" l="0" r="0" t="0"/>
          <a:stretch/>
        </p:blipFill>
        <p:spPr>
          <a:xfrm>
            <a:off x="2368684" y="3367224"/>
            <a:ext cx="3156922" cy="14400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1800" u="sng">
                <a:solidFill>
                  <a:schemeClr val="lt1"/>
                </a:solidFill>
                <a:latin typeface="Arial"/>
                <a:ea typeface="Arial"/>
                <a:cs typeface="Arial"/>
                <a:sym typeface="Arial"/>
                <a:hlinkClick r:id="rId3">
                  <a:extLst>
                    <a:ext uri="{A12FA001-AC4F-418D-AE19-62706E023703}">
                      <ahyp:hlinkClr val="tx"/>
                    </a:ext>
                  </a:extLst>
                </a:hlinkClick>
              </a:rPr>
              <a:t>https://images.app.goo.gl/Trv4ZaQgyitnuTpj8</a:t>
            </a:r>
            <a:r>
              <a:rPr lang="es-CO" sz="1800">
                <a:solidFill>
                  <a:schemeClr val="lt1"/>
                </a:solidFill>
                <a:latin typeface="Arial"/>
                <a:ea typeface="Arial"/>
                <a:cs typeface="Arial"/>
                <a:sym typeface="Arial"/>
              </a:rPr>
              <a:t> </a:t>
            </a:r>
            <a:endParaRPr b="0" i="0" sz="1800" u="none" cap="none" strike="noStrike">
              <a:solidFill>
                <a:schemeClr val="lt1"/>
              </a:solidFill>
              <a:latin typeface="Arial"/>
              <a:ea typeface="Arial"/>
              <a:cs typeface="Arial"/>
              <a:sym typeface="Arial"/>
            </a:endParaRPr>
          </a:p>
        </p:txBody>
      </p:sp>
      <p:sp>
        <p:nvSpPr>
          <p:cNvPr id="109" name="Google Shape;109;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10" name="Google Shape;110;p3"/>
          <p:cNvSpPr txBox="1"/>
          <p:nvPr/>
        </p:nvSpPr>
        <p:spPr>
          <a:xfrm>
            <a:off x="291548" y="475585"/>
            <a:ext cx="7726017"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t/>
            </a:r>
            <a:endParaRPr b="1" sz="1800">
              <a:solidFill>
                <a:srgbClr val="000000"/>
              </a:solidFill>
              <a:latin typeface="Arial"/>
              <a:ea typeface="Arial"/>
              <a:cs typeface="Arial"/>
              <a:sym typeface="Arial"/>
            </a:endParaRPr>
          </a:p>
        </p:txBody>
      </p:sp>
      <p:sp>
        <p:nvSpPr>
          <p:cNvPr id="111" name="Google Shape;111;p3"/>
          <p:cNvSpPr txBox="1"/>
          <p:nvPr/>
        </p:nvSpPr>
        <p:spPr>
          <a:xfrm>
            <a:off x="887337" y="1510496"/>
            <a:ext cx="6772500" cy="314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Paso 2</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s-CO" sz="1800">
                <a:solidFill>
                  <a:schemeClr val="dk1"/>
                </a:solidFill>
                <a:latin typeface="Calibri"/>
                <a:ea typeface="Calibri"/>
                <a:cs typeface="Calibri"/>
                <a:sym typeface="Calibri"/>
              </a:rPr>
              <a:t>Archivo nuevo en Photoshop </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i="1" lang="es-CO" sz="1800">
                <a:solidFill>
                  <a:schemeClr val="dk1"/>
                </a:solidFill>
                <a:latin typeface="Calibri"/>
                <a:ea typeface="Calibri"/>
                <a:cs typeface="Calibri"/>
                <a:sym typeface="Calibri"/>
              </a:rPr>
              <a:t>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Al abrir el programa (Photoshop) debemos crear un lienzo o zona de trabajo, la cual crearemos dando clic en “Archivo” en el menú superior y luego en “Nuevo” (Ctrl + N), allí configuraremos las medidas de la siguiente manera: 1.920 píxeles de ancho y 1.080 pixels de alto con una resolución de 250, entre más resolución tenga la imagen mejor la calidad de esta. Hacemos clic en OK para generar el lienzo. Con el lienzo listo tendremos a disposición todas las herramientas del programa para generar el contenido que necesitemos.</a:t>
            </a:r>
            <a:endParaRPr sz="1800">
              <a:solidFill>
                <a:schemeClr val="dk1"/>
              </a:solidFill>
              <a:latin typeface="Calibri"/>
              <a:ea typeface="Calibri"/>
              <a:cs typeface="Calibri"/>
              <a:sym typeface="Calibri"/>
            </a:endParaRPr>
          </a:p>
        </p:txBody>
      </p:sp>
      <p:pic>
        <p:nvPicPr>
          <p:cNvPr id="112" name="Google Shape;112;p3"/>
          <p:cNvPicPr preferRelativeResize="0"/>
          <p:nvPr/>
        </p:nvPicPr>
        <p:blipFill rotWithShape="1">
          <a:blip r:embed="rId4">
            <a:alphaModFix/>
          </a:blip>
          <a:srcRect b="0" l="0" r="0" t="0"/>
          <a:stretch/>
        </p:blipFill>
        <p:spPr>
          <a:xfrm>
            <a:off x="2831383" y="4795306"/>
            <a:ext cx="2138182" cy="14400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1800" u="sng">
                <a:solidFill>
                  <a:schemeClr val="lt1"/>
                </a:solidFill>
                <a:latin typeface="Arial"/>
                <a:ea typeface="Arial"/>
                <a:cs typeface="Arial"/>
                <a:sym typeface="Arial"/>
                <a:hlinkClick r:id="rId3">
                  <a:extLst>
                    <a:ext uri="{A12FA001-AC4F-418D-AE19-62706E023703}">
                      <ahyp:hlinkClr val="tx"/>
                    </a:ext>
                  </a:extLst>
                </a:hlinkClick>
              </a:rPr>
              <a:t>https://images.app.goo.gl/iRgkk3Fuebbs6p9D6</a:t>
            </a:r>
            <a:r>
              <a:rPr lang="es-CO" sz="1800">
                <a:solidFill>
                  <a:schemeClr val="lt1"/>
                </a:solidFill>
                <a:latin typeface="Arial"/>
                <a:ea typeface="Arial"/>
                <a:cs typeface="Arial"/>
                <a:sym typeface="Arial"/>
              </a:rPr>
              <a:t> </a:t>
            </a:r>
            <a:endParaRPr b="0" i="0" sz="1800" u="none" cap="none" strike="noStrike">
              <a:solidFill>
                <a:schemeClr val="lt1"/>
              </a:solidFill>
              <a:latin typeface="Arial"/>
              <a:ea typeface="Arial"/>
              <a:cs typeface="Arial"/>
              <a:sym typeface="Arial"/>
            </a:endParaRPr>
          </a:p>
        </p:txBody>
      </p:sp>
      <p:sp>
        <p:nvSpPr>
          <p:cNvPr id="118" name="Google Shape;118;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19" name="Google Shape;119;p4"/>
          <p:cNvSpPr txBox="1"/>
          <p:nvPr/>
        </p:nvSpPr>
        <p:spPr>
          <a:xfrm>
            <a:off x="291548" y="475585"/>
            <a:ext cx="7726017"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t/>
            </a:r>
            <a:endParaRPr b="1" sz="1800">
              <a:solidFill>
                <a:srgbClr val="000000"/>
              </a:solidFill>
              <a:latin typeface="Arial"/>
              <a:ea typeface="Arial"/>
              <a:cs typeface="Arial"/>
              <a:sym typeface="Arial"/>
            </a:endParaRPr>
          </a:p>
        </p:txBody>
      </p:sp>
      <p:sp>
        <p:nvSpPr>
          <p:cNvPr id="120" name="Google Shape;120;p4"/>
          <p:cNvSpPr txBox="1"/>
          <p:nvPr/>
        </p:nvSpPr>
        <p:spPr>
          <a:xfrm>
            <a:off x="874275" y="1028343"/>
            <a:ext cx="7028700" cy="4802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Paso 3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s-CO" sz="1800">
                <a:solidFill>
                  <a:schemeClr val="dk1"/>
                </a:solidFill>
                <a:latin typeface="Calibri"/>
                <a:ea typeface="Calibri"/>
                <a:cs typeface="Calibri"/>
                <a:sym typeface="Calibri"/>
              </a:rPr>
              <a:t>Las capas</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Cómo Photoshop trabaja con capas, esto quiere decir que cada elemento que creemos o utilicemos se ubica uno encima del otro, por lo que se debe estar muy pendiente de tener ubicadas las capas en el orden necesario para poder manipularlas. Normalmente las capas se ubican en un panel al lado derecho de la pantalla y desde allí podemos crear capas nuevas o capas vacías que podremos utilizar posteriormente.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Teniendo las fotografías de los dibujos del ciclo de caminado del personaje realizado anteriormente, se jalan con clic sostenido hacia el lienzo en Photoshop, el programa reconocerá la imagen y la ubicará, al principio como una capa o contenido inteligente, por lo que solo debemos apretar la tecla “Enter” para poder utilizar la imagen. Esto mismo lo hacemos con las demás fotografías de los dibujos de todo el ciclo de caminado.</a:t>
            </a:r>
            <a:endParaRPr sz="1800">
              <a:solidFill>
                <a:schemeClr val="dk1"/>
              </a:solidFill>
              <a:latin typeface="Calibri"/>
              <a:ea typeface="Calibri"/>
              <a:cs typeface="Calibri"/>
              <a:sym typeface="Calibri"/>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1800" u="sng">
                <a:solidFill>
                  <a:schemeClr val="lt1"/>
                </a:solidFill>
                <a:latin typeface="Arial"/>
                <a:ea typeface="Arial"/>
                <a:cs typeface="Arial"/>
                <a:sym typeface="Arial"/>
                <a:hlinkClick r:id="rId3">
                  <a:extLst>
                    <a:ext uri="{A12FA001-AC4F-418D-AE19-62706E023703}">
                      <ahyp:hlinkClr val="tx"/>
                    </a:ext>
                  </a:extLst>
                </a:hlinkClick>
              </a:rPr>
              <a:t>https://images.app.goo.gl/K4a6AndUMcchUtoi6</a:t>
            </a:r>
            <a:r>
              <a:rPr lang="es-CO" sz="1800">
                <a:solidFill>
                  <a:schemeClr val="lt1"/>
                </a:solidFill>
                <a:latin typeface="Arial"/>
                <a:ea typeface="Arial"/>
                <a:cs typeface="Arial"/>
                <a:sym typeface="Arial"/>
              </a:rPr>
              <a:t> </a:t>
            </a:r>
            <a:endParaRPr b="0" i="0" sz="1800" u="none" cap="none" strike="noStrike">
              <a:solidFill>
                <a:schemeClr val="lt1"/>
              </a:solidFill>
              <a:latin typeface="Arial"/>
              <a:ea typeface="Arial"/>
              <a:cs typeface="Arial"/>
              <a:sym typeface="Arial"/>
            </a:endParaRPr>
          </a:p>
        </p:txBody>
      </p:sp>
      <p:sp>
        <p:nvSpPr>
          <p:cNvPr id="126" name="Google Shape;126;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27" name="Google Shape;127;p5"/>
          <p:cNvSpPr txBox="1"/>
          <p:nvPr/>
        </p:nvSpPr>
        <p:spPr>
          <a:xfrm>
            <a:off x="291548" y="475585"/>
            <a:ext cx="7726017"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t/>
            </a:r>
            <a:endParaRPr b="1" sz="1800">
              <a:solidFill>
                <a:srgbClr val="000000"/>
              </a:solidFill>
              <a:latin typeface="Arial"/>
              <a:ea typeface="Arial"/>
              <a:cs typeface="Arial"/>
              <a:sym typeface="Arial"/>
            </a:endParaRPr>
          </a:p>
        </p:txBody>
      </p:sp>
      <p:sp>
        <p:nvSpPr>
          <p:cNvPr id="128" name="Google Shape;128;p5"/>
          <p:cNvSpPr txBox="1"/>
          <p:nvPr/>
        </p:nvSpPr>
        <p:spPr>
          <a:xfrm>
            <a:off x="768346" y="475585"/>
            <a:ext cx="6772500" cy="4525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Paso 4</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s-CO" sz="1800">
                <a:solidFill>
                  <a:schemeClr val="dk1"/>
                </a:solidFill>
                <a:latin typeface="Calibri"/>
                <a:ea typeface="Calibri"/>
                <a:cs typeface="Calibri"/>
                <a:sym typeface="Calibri"/>
              </a:rPr>
              <a:t>Ubicación</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Con las imágenes dentro del programa las podemos ubicar y manipular de forma y tamaño para que el personaje quede ubicado de la mejor manera con el fin de poder calcar. Para modificar la capa del dibujo seleccionada lo hacemos dando clic en el menú superior “Edición”, “Transformar” (Ctrl + T) escogiendo posteriormente la opción de transformación que necesitemos, cuando realicemos los cambios que se crean necesario simplemente apretamos la tecla “Enter”. Posteriormente crearemos una nueva capa yendo al menú superior “Capa” luego ubicar el ratón en “Nueva” y damos clic en “Capa…”  la cual pondremos por encima de la fotografía del dibujo, no olvidar que al dibujo debemos bajarle la opacidad al 50% </a:t>
            </a:r>
            <a:r>
              <a:rPr lang="es-CO" sz="1800">
                <a:solidFill>
                  <a:schemeClr val="dk1"/>
                </a:solidFill>
                <a:latin typeface="Calibri"/>
                <a:ea typeface="Calibri"/>
                <a:cs typeface="Calibri"/>
                <a:sym typeface="Calibri"/>
              </a:rPr>
              <a:t>seleccionandolo</a:t>
            </a:r>
            <a:r>
              <a:rPr lang="es-CO" sz="1800">
                <a:solidFill>
                  <a:schemeClr val="dk1"/>
                </a:solidFill>
                <a:latin typeface="Calibri"/>
                <a:ea typeface="Calibri"/>
                <a:cs typeface="Calibri"/>
                <a:sym typeface="Calibri"/>
              </a:rPr>
              <a:t> en el panel de capas, para que el proceso de calcado se realice de manera idónea.</a:t>
            </a:r>
            <a:endParaRPr sz="1800">
              <a:solidFill>
                <a:schemeClr val="dk1"/>
              </a:solidFill>
              <a:latin typeface="Calibri"/>
              <a:ea typeface="Calibri"/>
              <a:cs typeface="Calibri"/>
              <a:sym typeface="Calibri"/>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1800" u="sng">
                <a:solidFill>
                  <a:schemeClr val="dk1"/>
                </a:solidFill>
                <a:latin typeface="Calibri"/>
                <a:ea typeface="Calibri"/>
                <a:cs typeface="Calibri"/>
                <a:sym typeface="Calibri"/>
                <a:hlinkClick r:id="rId3">
                  <a:extLst>
                    <a:ext uri="{A12FA001-AC4F-418D-AE19-62706E023703}">
                      <ahyp:hlinkClr val="tx"/>
                    </a:ext>
                  </a:extLst>
                </a:hlinkClick>
              </a:rPr>
              <a:t>https://www.freepik.es/vector-gratis/pack-trazos-flechas_757348.htm#page=1&amp;query=trazado&amp;position=30&amp;from_view=search</a:t>
            </a:r>
            <a:r>
              <a:rPr lang="es-CO"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34" name="Google Shape;134;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35" name="Google Shape;135;p6"/>
          <p:cNvSpPr txBox="1"/>
          <p:nvPr/>
        </p:nvSpPr>
        <p:spPr>
          <a:xfrm>
            <a:off x="291548" y="475585"/>
            <a:ext cx="7726017"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t/>
            </a:r>
            <a:endParaRPr b="1" sz="1800">
              <a:solidFill>
                <a:srgbClr val="000000"/>
              </a:solidFill>
              <a:latin typeface="Arial"/>
              <a:ea typeface="Arial"/>
              <a:cs typeface="Arial"/>
              <a:sym typeface="Arial"/>
            </a:endParaRPr>
          </a:p>
        </p:txBody>
      </p:sp>
      <p:sp>
        <p:nvSpPr>
          <p:cNvPr id="136" name="Google Shape;136;p6"/>
          <p:cNvSpPr txBox="1"/>
          <p:nvPr/>
        </p:nvSpPr>
        <p:spPr>
          <a:xfrm>
            <a:off x="887337" y="1510496"/>
            <a:ext cx="67725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Paso 5</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s-CO" sz="1800">
                <a:solidFill>
                  <a:schemeClr val="dk1"/>
                </a:solidFill>
                <a:latin typeface="Calibri"/>
                <a:ea typeface="Calibri"/>
                <a:cs typeface="Calibri"/>
                <a:sym typeface="Calibri"/>
              </a:rPr>
              <a:t>Trazado</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i="1" lang="es-CO" sz="1800">
                <a:solidFill>
                  <a:schemeClr val="dk1"/>
                </a:solidFill>
                <a:latin typeface="Calibri"/>
                <a:ea typeface="Calibri"/>
                <a:cs typeface="Calibri"/>
                <a:sym typeface="Calibri"/>
              </a:rPr>
              <a:t>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Una vez se tenga la capa nueva se puede utilizar la herramienta pincel (tecla B) o la herramienta Pluma (tecla P) para empezar a realizar el dibujo. Para la pluma, una vez realizado todo el trazado se da clic derecho y se escoge la opción “Contornear trazado” y luego se escoge “Pincel” realizando un trazado más estilizado que con el Pincel a mano alzada.</a:t>
            </a:r>
            <a:endParaRPr sz="1800">
              <a:solidFill>
                <a:schemeClr val="dk1"/>
              </a:solidFill>
              <a:latin typeface="Calibri"/>
              <a:ea typeface="Calibri"/>
              <a:cs typeface="Calibri"/>
              <a:sym typeface="Calibri"/>
            </a:endParaRPr>
          </a:p>
        </p:txBody>
      </p:sp>
      <p:pic>
        <p:nvPicPr>
          <p:cNvPr id="137" name="Google Shape;137;p6"/>
          <p:cNvPicPr preferRelativeResize="0"/>
          <p:nvPr/>
        </p:nvPicPr>
        <p:blipFill rotWithShape="1">
          <a:blip r:embed="rId4">
            <a:alphaModFix/>
          </a:blip>
          <a:srcRect b="0" l="0" r="0" t="0"/>
          <a:stretch/>
        </p:blipFill>
        <p:spPr>
          <a:xfrm>
            <a:off x="3382925" y="3818816"/>
            <a:ext cx="1543291" cy="144000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O" sz="1800" u="sng">
                <a:solidFill>
                  <a:schemeClr val="lt1"/>
                </a:solidFill>
                <a:latin typeface="Arial"/>
                <a:ea typeface="Arial"/>
                <a:cs typeface="Arial"/>
                <a:sym typeface="Arial"/>
                <a:hlinkClick r:id="rId3">
                  <a:extLst>
                    <a:ext uri="{A12FA001-AC4F-418D-AE19-62706E023703}">
                      <ahyp:hlinkClr val="tx"/>
                    </a:ext>
                  </a:extLst>
                </a:hlinkClick>
              </a:rPr>
              <a:t>https://www.freepik.es/vector-gratis/ilustracion-concepto-abstracto-copia-seguridad-automatica_12290935.htm#page=1&amp;query=guardar%20pc&amp;position=15&amp;from_view=search</a:t>
            </a:r>
            <a:r>
              <a:rPr lang="es-CO" sz="1800">
                <a:solidFill>
                  <a:schemeClr val="lt1"/>
                </a:solidFill>
                <a:latin typeface="Arial"/>
                <a:ea typeface="Arial"/>
                <a:cs typeface="Arial"/>
                <a:sym typeface="Arial"/>
              </a:rPr>
              <a:t> </a:t>
            </a:r>
            <a:endParaRPr b="0" i="0" sz="1800" u="none" cap="none" strike="noStrike">
              <a:solidFill>
                <a:schemeClr val="lt1"/>
              </a:solidFill>
              <a:latin typeface="Arial"/>
              <a:ea typeface="Arial"/>
              <a:cs typeface="Arial"/>
              <a:sym typeface="Arial"/>
            </a:endParaRPr>
          </a:p>
        </p:txBody>
      </p:sp>
      <p:sp>
        <p:nvSpPr>
          <p:cNvPr id="143" name="Google Shape;143;p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44" name="Google Shape;144;p7"/>
          <p:cNvSpPr txBox="1"/>
          <p:nvPr/>
        </p:nvSpPr>
        <p:spPr>
          <a:xfrm>
            <a:off x="291548" y="475585"/>
            <a:ext cx="7726017"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t/>
            </a:r>
            <a:endParaRPr b="1" sz="1800">
              <a:solidFill>
                <a:srgbClr val="000000"/>
              </a:solidFill>
              <a:latin typeface="Arial"/>
              <a:ea typeface="Arial"/>
              <a:cs typeface="Arial"/>
              <a:sym typeface="Arial"/>
            </a:endParaRPr>
          </a:p>
        </p:txBody>
      </p:sp>
      <p:sp>
        <p:nvSpPr>
          <p:cNvPr id="145" name="Google Shape;145;p7"/>
          <p:cNvSpPr txBox="1"/>
          <p:nvPr/>
        </p:nvSpPr>
        <p:spPr>
          <a:xfrm>
            <a:off x="887337" y="1510496"/>
            <a:ext cx="6772500" cy="3971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Paso 6</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s-CO" sz="1800">
                <a:solidFill>
                  <a:schemeClr val="dk1"/>
                </a:solidFill>
                <a:latin typeface="Calibri"/>
                <a:ea typeface="Calibri"/>
                <a:cs typeface="Calibri"/>
                <a:sym typeface="Calibri"/>
              </a:rPr>
              <a:t>Guardar ciclo</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Realizados los dibujos, se procede a exportar las imágenes, recuerda que debe ser una por una completando el ciclo de caminado completo. Para esto vamos a Archivo en el menú superior, en la cascada de opciones escogemos “guardar como…” (Ctrl + Shift + S) se abrirá una ventana emergente en donde buscamos la carpeta que tenemos para el proyecto y le ponemos el nombre “ciclo de caminado 1” para la primera imagen y en formato escogemos JPG o PNG y damos clic en “Guardar”. Y así para las demás imágenes </a:t>
            </a:r>
            <a:r>
              <a:rPr lang="es-CO" sz="1800">
                <a:solidFill>
                  <a:schemeClr val="dk1"/>
                </a:solidFill>
                <a:latin typeface="Calibri"/>
                <a:ea typeface="Calibri"/>
                <a:cs typeface="Calibri"/>
                <a:sym typeface="Calibri"/>
              </a:rPr>
              <a:t>diferenciándose</a:t>
            </a:r>
            <a:r>
              <a:rPr lang="es-CO" sz="1800">
                <a:solidFill>
                  <a:schemeClr val="dk1"/>
                </a:solidFill>
                <a:latin typeface="Calibri"/>
                <a:ea typeface="Calibri"/>
                <a:cs typeface="Calibri"/>
                <a:sym typeface="Calibri"/>
              </a:rPr>
              <a:t> en el nombre con el número al final. De esta misma manera podemos guardar el proyecto de Photoshop dejando en la ventana emergente, el formato como sale por defecto (Photoshop .PSD)</a:t>
            </a:r>
            <a:endParaRPr sz="1800">
              <a:solidFill>
                <a:schemeClr val="dk1"/>
              </a:solidFill>
              <a:latin typeface="Calibri"/>
              <a:ea typeface="Calibri"/>
              <a:cs typeface="Calibri"/>
              <a:sym typeface="Calibri"/>
            </a:endParaRPr>
          </a:p>
        </p:txBody>
      </p:sp>
      <p:pic>
        <p:nvPicPr>
          <p:cNvPr id="146" name="Google Shape;146;p7"/>
          <p:cNvPicPr preferRelativeResize="0"/>
          <p:nvPr/>
        </p:nvPicPr>
        <p:blipFill rotWithShape="1">
          <a:blip r:embed="rId4">
            <a:alphaModFix/>
          </a:blip>
          <a:srcRect b="0" l="0" r="0" t="0"/>
          <a:stretch/>
        </p:blipFill>
        <p:spPr>
          <a:xfrm>
            <a:off x="3036618" y="5473065"/>
            <a:ext cx="1319486" cy="118042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2021-11-05T20:53:31Z</dcterms:created>
  <dc:creator>user</dc:creator>
</cp:coreProperties>
</file>