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g97sUaaBSHefdKLegG7GmVDqR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hutterstock.com/image-vector/running-man-limbs-points-icon-location-1673592877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personaje-diseno-movimient_4221453.htm#page=1&amp;query=sprite%20arm&amp;position=1&amp;from_view=search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personaje-diseno-movimiento_4177594.htm#page=1&amp;query=sprite&amp;position=7&amp;from_view=search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203" y="2524147"/>
            <a:ext cx="5945369" cy="335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cada una de los slider mostrar el texto y una imagen referente a los sistemas de control nativas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451337" y="529861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DI_CF05_1,2 Nativas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350313" y="1241972"/>
            <a:ext cx="2295915" cy="4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Slider tipo A.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"/>
          <p:cNvCxnSpPr/>
          <p:nvPr/>
        </p:nvCxnSpPr>
        <p:spPr>
          <a:xfrm flipH="1">
            <a:off x="4572000" y="1658176"/>
            <a:ext cx="3778314" cy="162836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https://www.shutterstock.com/image-vector/running-man-limbs-points-icon-location-1673592877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94572" y="859408"/>
            <a:ext cx="6984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Puppet Pin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(marioneta) 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herramienta “marioneta” es muy fácil de usar e intuitiva para hacer animaciones rápidas y de personajes sencillos. No solamente antropomorfos, sino también para sistemas pendulantes o pivotantes. Funciona haciendo clic con puntos de pivote en la imagen los que generan una tensión al área más cercana de la imagen a modo de controladores para moverlo de forma elástica.  Por ejemplo, si tiene una flor simple que necesita soplar con el viento o un hombre de tubo inflable que agita un brazo, esta herramienta podría funcionar.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0656" y="4620986"/>
            <a:ext cx="49911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b="1"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https://www.freepik.es/vector-gratis/personaje-diseno-movimient_4221453.htm#page=1&amp;query=sprite%20arm&amp;position=1&amp;from_view=search</a:t>
            </a: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94572" y="859408"/>
            <a:ext cx="698445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Whip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(látigo)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llamada “colita de marrano” o “espiral”, no es una herramienta de animación por sí sola, pero es indispensable para enlazar o emparentar elementos (ubicados en capas), generando de esta forma sistemas dependientes entre sí, como por ejemplo, la unión entre brazo/antebrazo/mano.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1260" y="3318101"/>
            <a:ext cx="47910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b="1"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https://www.freepik.es/vector-gratis/personaje-diseno-movimiento_4177594.htm#page=1&amp;query=sprite&amp;position=7&amp;from_view=search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794572" y="859408"/>
            <a:ext cx="6984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object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(objeto nulo)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elemento que se ubica como una capa en la composición es literalmente un controlador, con el cual, emparentando por medio del </a:t>
            </a:r>
            <a:r>
              <a:rPr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podemos controlar, principalmente los parámetros de transformación de otras capas.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42912" r="27470" t="0"/>
          <a:stretch/>
        </p:blipFill>
        <p:spPr>
          <a:xfrm>
            <a:off x="3984534" y="3167732"/>
            <a:ext cx="142748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2021-11-05T20:53:31Z</dcterms:created>
  <dc:creator>user</dc:creator>
</cp:coreProperties>
</file>