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153F7-73A4-4230-B74A-383D5F228F55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2B46A-C65E-4C12-96F5-C2BB4D2028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8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10F2-0F14-4138-9786-E6557065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9C2094-4B5E-4A76-BF8C-CA4BDDD4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36615-A537-4933-804D-88DC6BE0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780C5-9793-44FB-86CF-9984D457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013A4-84DA-4405-B6F2-84F29FAD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27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05B9-A99D-4BD2-9E2D-A856D327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CF1DE-076A-449F-9A4F-BDF1C8A2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46A40-3965-4102-AC67-58A5A263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F698A-404B-429D-805C-A2575E67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ED4DE-1B15-4A28-B5DC-95CDF09C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07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5CC34-B2CE-4F97-846B-C66C69B4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A5369A-783F-49D1-8A91-7855CD32D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DBC21-19BA-445A-A676-3A8C6B43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CD266-4CAE-4B30-871F-2C41B783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ED360-6F0B-441C-82A1-4A52077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4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12DD2-E04F-4D4C-8578-60A8E169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D315F-1D0A-4D09-A0DA-7EED854A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BED93-2824-4964-9173-30451009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F752A-3C51-4C26-87CA-91007C13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62B94-740B-4810-B6C9-FD425958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3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D444C-68FA-4B81-A8A9-D443F8B4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79B86-1DB3-496F-8EB7-E48ADDFF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42009-B558-40BF-A2E4-535C6FBA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52530-C580-4C73-B2A5-CC10C3D1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E23FAE-9FFB-4E65-A419-CF76272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94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5AA3D-E823-49E3-A797-01DFE6A7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88C1D-B74E-442D-95B4-685A4184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F5F01-004B-4ECA-83F1-09B372680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0FE928-CFA3-461F-BB0A-40B165F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EC2808-79F6-4560-9171-65C04343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81657-E6CE-4E4E-9C43-21E5ED9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7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8331-D1DD-425F-A8BF-9FF205A7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114106-CFCA-442E-A2EC-4389DBA7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7CBEAA-2449-4847-8345-2EF091E18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54E4B8-181F-4A76-938E-F0D79EEC8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A5D03F-74B0-4382-B60B-6741820BD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F3F856-AB25-4316-8904-A65A56CE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35319A-8639-42B2-A4C5-CC8B7C8B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3ECB24-019F-4E5D-AAA2-A53A32A2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C2BC3-3B13-4117-8DBA-E1BDA051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823AB8-B1D2-4C5E-AE55-10033E2E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D650D3-FF93-4725-BE94-38B7008D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DF2C82-3091-452E-A4A5-20CF775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57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95AB09-FD41-4DEE-A523-CC81B783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3F3644-7029-4F5D-8505-957A1660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B0D92-6924-470F-A028-0EB8A514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36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AE13-88EE-4E7C-8ED3-80054CA8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1DD2B-D823-44B9-8C43-48BCB523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A67134-C960-4D84-993E-9F480B75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25D02-C2EF-463A-ADCE-224C0887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6A17F-9930-44E1-8B12-3301A423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DF46F-B89D-4275-A696-1E501E9B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BAF4B-1AE9-4FFB-B764-6C9D097B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C35EAF-B0AB-4D4F-A6CC-A08C8D882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452F90-5732-434C-BD11-1A08E93E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6DE8A2-191B-4832-9C8F-34953C80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0C0D5-B6B7-4D5E-B22C-3C30A47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263D04-D1CB-4046-8035-801D71D2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04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89D048-DBA9-4597-AFCF-B6133B61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339621-CA29-429A-A7AD-8CD31AF0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304E0-1184-4AF6-B76E-B944592C4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C45E-CC5A-4A31-B2D8-9BCB47238C21}" type="datetimeFigureOut">
              <a:rPr lang="es-CO" smtClean="0"/>
              <a:t>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65452-8356-462A-B77F-E40E375F7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CBDE4-FF78-4BB3-872E-D90B0D972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0174-6777-4654-A38B-B622B2CF8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5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DI_CF06_4-1_Acting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Pestañas A</a:t>
            </a:r>
            <a:r>
              <a:rPr lang="es-CO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2BE1BF-73F8-4489-8305-55754D59A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3" t="33661" r="3583" b="16875"/>
          <a:stretch/>
        </p:blipFill>
        <p:spPr>
          <a:xfrm>
            <a:off x="354926" y="1241971"/>
            <a:ext cx="7778109" cy="4138411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4572000" y="1658176"/>
            <a:ext cx="3778314" cy="1628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DEC269-1334-4BF6-B2CC-9D0F743AF131}"/>
              </a:ext>
            </a:extLst>
          </p:cNvPr>
          <p:cNvSpPr txBox="1"/>
          <p:nvPr/>
        </p:nvSpPr>
        <p:spPr>
          <a:xfrm>
            <a:off x="649357" y="1014119"/>
            <a:ext cx="7365454" cy="453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Predicción y familiarización con personajes</a:t>
            </a:r>
          </a:p>
          <a:p>
            <a:pPr algn="just">
              <a:lnSpc>
                <a:spcPct val="115000"/>
              </a:lnSpc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Fundamentalmente, esta característica dentro de la animación permite que el espectador pueda predecir, conocer y grabar en su imaginario, rasgos únicos de cada uno de los personajes.</a:t>
            </a:r>
          </a:p>
          <a:p>
            <a:pPr algn="just">
              <a:lnSpc>
                <a:spcPct val="115000"/>
              </a:lnSpc>
            </a:pPr>
            <a:endParaRPr lang="es-CO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CO" sz="14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Acting</a:t>
            </a: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 la pantomima</a:t>
            </a:r>
          </a:p>
          <a:p>
            <a:pPr algn="just">
              <a:lnSpc>
                <a:spcPct val="115000"/>
              </a:lnSpc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CO" sz="1400" i="1" dirty="0" err="1">
                <a:latin typeface="Arial" panose="020B0604020202020204" pitchFamily="34" charset="0"/>
                <a:ea typeface="Arial" panose="020B0604020202020204" pitchFamily="34" charset="0"/>
              </a:rPr>
              <a:t>Acting</a:t>
            </a:r>
            <a:r>
              <a:rPr lang="es-CO" sz="1400" dirty="0">
                <a:latin typeface="Arial" panose="020B0604020202020204" pitchFamily="34" charset="0"/>
                <a:ea typeface="Arial" panose="020B0604020202020204" pitchFamily="34" charset="0"/>
              </a:rPr>
              <a:t> está 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estrechamente relacionada con la pantomima; ambos elementos van ligados al comportamiento y personalidad del personaje protagonista.</a:t>
            </a:r>
          </a:p>
          <a:p>
            <a:pPr algn="just">
              <a:lnSpc>
                <a:spcPct val="115000"/>
              </a:lnSpc>
            </a:pPr>
            <a:endParaRPr lang="es-CO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sz="1400" b="1" dirty="0">
                <a:latin typeface="Arial" panose="020B0604020202020204" pitchFamily="34" charset="0"/>
                <a:ea typeface="Arial" panose="020B0604020202020204" pitchFamily="34" charset="0"/>
              </a:rPr>
              <a:t>El </a:t>
            </a:r>
            <a:r>
              <a:rPr lang="es-CO" sz="1400" b="1" i="1" dirty="0" err="1">
                <a:latin typeface="Arial" panose="020B0604020202020204" pitchFamily="34" charset="0"/>
                <a:ea typeface="Arial" panose="020B0604020202020204" pitchFamily="34" charset="0"/>
              </a:rPr>
              <a:t>Acting</a:t>
            </a:r>
            <a:r>
              <a:rPr lang="es-CO" sz="1400" b="1" dirty="0">
                <a:latin typeface="Arial" panose="020B0604020202020204" pitchFamily="34" charset="0"/>
                <a:ea typeface="Arial" panose="020B0604020202020204" pitchFamily="34" charset="0"/>
              </a:rPr>
              <a:t>, herramienta para el espectador</a:t>
            </a:r>
          </a:p>
          <a:p>
            <a:pPr algn="just">
              <a:lnSpc>
                <a:spcPct val="115000"/>
              </a:lnSpc>
            </a:pPr>
            <a:r>
              <a:rPr lang="es-CO" sz="1400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iertos movimientos, poses o ademanes específicos de los personajes, dan al espectador la oportunidad de saber lo que va a pasar o la reacción que va tener el personaje ante una situación específica.</a:t>
            </a:r>
          </a:p>
          <a:p>
            <a:pPr algn="just">
              <a:lnSpc>
                <a:spcPct val="115000"/>
              </a:lnSpc>
            </a:pPr>
            <a:endParaRPr lang="es-CO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Convencimiento</a:t>
            </a:r>
          </a:p>
          <a:p>
            <a:pPr algn="just">
              <a:lnSpc>
                <a:spcPct val="115000"/>
              </a:lnSpc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desarrollo de un buen </a:t>
            </a:r>
            <a:r>
              <a:rPr lang="es-CO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Acting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genera en el espectador el convencimiento firme de que el personaje existe y, como efecto, se deja guiar por el mismo dentro de la historia que se está compartiendo. </a:t>
            </a:r>
            <a:endParaRPr lang="es-CO" sz="1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0C230C-253A-4B96-B6EB-BAA40C6F2630}"/>
              </a:ext>
            </a:extLst>
          </p:cNvPr>
          <p:cNvSpPr txBox="1"/>
          <p:nvPr/>
        </p:nvSpPr>
        <p:spPr>
          <a:xfrm>
            <a:off x="159027" y="1179443"/>
            <a:ext cx="271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1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2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3</a:t>
            </a: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4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164</Words>
  <Application>Microsoft Office PowerPoint</Application>
  <PresentationFormat>Panorámica</PresentationFormat>
  <Paragraphs>29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2021-11-05T21:25:29Z</dcterms:created>
  <dcterms:modified xsi:type="dcterms:W3CDTF">2021-11-05T21:35:31Z</dcterms:modified>
</cp:coreProperties>
</file>