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zQw/tDKWiVw4e0XIZKNDBZJBe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hyperlink" Target="https://image.shutterstock.com/image-vector/cartoon-genie-coming-out-magic-600w-1905873121.jp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hyperlink" Target="https://image.shutterstock.com/image-vector/facial-expression-pose-illustration-set-600w-1946709928.jp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hyperlink" Target="https://image.shutterstock.com/image-vector/vector-anime-characters-girl-japanese-600w-1584114799.jp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hyperlink" Target="https://image.shutterstock.com/image-vector/nganjuk-indonesia-26-november-2020-600w-1861625119.jp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hyperlink" Target="https://image.shutterstock.com/image-vector/cartoon-charlie-chaplin-two-vector-600w-1401831071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DI_CF06_4_Pantomima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8350314" y="1241972"/>
            <a:ext cx="1881810" cy="770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Slider/carta de diálogo.</a:t>
            </a: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10319" l="36413" r="16522" t="18535"/>
          <a:stretch/>
        </p:blipFill>
        <p:spPr>
          <a:xfrm>
            <a:off x="357807" y="1257300"/>
            <a:ext cx="6997149" cy="48767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"/>
          <p:cNvCxnSpPr/>
          <p:nvPr/>
        </p:nvCxnSpPr>
        <p:spPr>
          <a:xfrm flipH="1">
            <a:off x="4572000" y="1658176"/>
            <a:ext cx="3778314" cy="162836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91548" y="475585"/>
            <a:ext cx="7726017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794572" y="859408"/>
            <a:ext cx="69844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Lenguaje de los movimientos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pantomima tiene lugar dentro del lenguaje corporal no verbal; se basa principalmente en contar una historia y transmitir sentimientos por medio de movimientos, expresiones corporales y gesticulación.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nio de dibujos animados saliendo de una lámpara mágica"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619" y="2422202"/>
            <a:ext cx="3512480" cy="321390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8405191" y="3429000"/>
            <a:ext cx="32567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https://image.shutterstock.com/image-vector/cartoon-genie-coming-out-magic-600w-1905873121.jpg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291548" y="475585"/>
            <a:ext cx="7726017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887337" y="1510496"/>
            <a:ext cx="6772419" cy="1380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Conexión con el espectador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movimientos, expresiones corporales y la gesticulación, conectan con el espectador y logran comunicar lo que está pensando, sintiendo o viviendo, quien hace uso de este tipo de lenguaje. </a:t>
            </a:r>
            <a:endParaRPr/>
          </a:p>
        </p:txBody>
      </p:sp>
      <p:pic>
        <p:nvPicPr>
          <p:cNvPr descr="La expresión facial es un ejemplo de las preocupaciones y soluciones de las mujeres"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287" y="3062769"/>
            <a:ext cx="4659795" cy="30676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8253350" y="2600145"/>
            <a:ext cx="337599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https://image.shutterstock.com/image-vector/facial-expression-pose-illustration-set-600w-1946709928.jpg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291548" y="475585"/>
            <a:ext cx="7726017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887337" y="859408"/>
            <a:ext cx="69314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Generación de emociones y conexión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Dentro de la animación, la pantomima ha cumplido un trabajo vital para que los personajes puedan tener fuerza y personalidad, suficientemente marcadas, para contar una historia y generar emociones y enganche con el espectador.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ector anime characters. Anime girl  in japanese. Anime style, drawn vector illustration."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7687" y="2329410"/>
            <a:ext cx="3683484" cy="389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8391939" y="2329403"/>
            <a:ext cx="337599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https://image.shutterstock.com/image-vector/vector-anime-characters-girl-japanese-600w-1584114799.jpg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291548" y="475585"/>
            <a:ext cx="7726017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520148" y="742949"/>
            <a:ext cx="7258878" cy="1456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Convencimiento y realismo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pantomima ha permitido convencer al público, de la existencia del personaje, a pesar de ser ficticio y animado. La pantomima permite que el animador genere poses, movimientos y gestos puntuales, que tiene un personaje.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ganjuk, Indonesia - 26 November 2020 : Goku Animation Vector Art"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7237" y="2334453"/>
            <a:ext cx="3938649" cy="406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8564218" y="3882081"/>
            <a:ext cx="271338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https://image.shutterstock.com/image-vector/nganjuk-indonesia-26-november-2020-600w-1861625119.jpg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291548" y="475585"/>
            <a:ext cx="7726017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887338" y="859408"/>
            <a:ext cx="671941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Lenguaje eficaz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fue un tipo lenguaje corporal usado por Charles Chaplin. Con la pantomima, se crea un atractivo y se comunica, eficazmente, lo que quiere decir el personaje, además de generar un efecto de anticipación al espectador, quien puede prever acciones o emociones puntuales que van a presentarse, enseguida, para un personaje.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rtoon Charlie Chaplin. Two vector portraits. May 19, 2019. Editorial use only"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199" y="2699653"/>
            <a:ext cx="5089512" cy="318599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8822025" y="4494000"/>
            <a:ext cx="28012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https://image.shutterstock.com/image-vector/cartoon-charlie-chaplin-two-vector-600w-1401831071.jpg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2021-11-05T20:53:31Z</dcterms:created>
  <dc:creator>user</dc:creator>
</cp:coreProperties>
</file>