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6BozzZXOps037zO9JXwD0VUf+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IOVANNA ANDREA ESCOBAR OSPI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9T00:15:45.498">
    <p:pos x="5142" y="6"/>
    <p:text>En las siguientes paginas se desarrollan los temas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PoFTqR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DI_CF1_1-2-3_Intermediarios_Acordeon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74754" y="4542552"/>
            <a:ext cx="10989933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tipos de pruebas. al dar clic en cada uno se despliega la descripción, las imágenes son sugeridas y pueden modificarse al criterio de producción, se mencionan las fuentes donde se toman.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708"/>
            <a:ext cx="8315325" cy="539493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sugeridas y pueden cambiarse a disposición de producción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999705" y="217585"/>
            <a:ext cx="291272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999705" y="2765399"/>
            <a:ext cx="393864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Agente comercial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99704" y="3477048"/>
            <a:ext cx="4950521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Mayorista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999704" y="4186139"/>
            <a:ext cx="2912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99705" y="4915746"/>
            <a:ext cx="291272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Distribuidor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695" y="5498351"/>
            <a:ext cx="7868618" cy="7360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99703" y="5710193"/>
            <a:ext cx="4950521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Concesionario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57704" y="5768498"/>
            <a:ext cx="411654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381113" y="5231827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tomada de https://www.freepik.es/vector-gratis/mediacion-conflicto-empresarial-plano-isometrico_12259040.htm#page=1&amp;query=mediador&amp;position=0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44458" y="542894"/>
            <a:ext cx="291272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57524" y="1023663"/>
            <a:ext cx="4132925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persona o entidad que media entre el fabricante y los mercados de usuarios finales.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diación conflicto empresarial plano isométrico. vector gratuito"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9598" y="926717"/>
            <a:ext cx="2225946" cy="22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627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tomada de https://www.freepik.es/vector-gratis/representante-ventas-concepto-abstracto_12084790.htm#page=1&amp;query=agente%20comercial&amp;position=11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44458" y="542894"/>
            <a:ext cx="3779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Agente comercial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17814" y="1041021"/>
            <a:ext cx="4132925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intermediario con autoridad legal para actuar en nombre del fabricante.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resentante de ventas concepto abstracto vector gratuito"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4752" y="1827350"/>
            <a:ext cx="2411482" cy="241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tomada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https://www.freepik.es/fotos-premium/trayectoria-profesional-escalera-concepto-proceso-exito-crecimiento-empresarial-mano-arreglando-apilamiento-bloques-madera-como-escalon-flecha-arriba_7032289.htm#page=1&amp;query=Mayorista&amp;position=16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744458" y="542894"/>
            <a:ext cx="5351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49287" y="1300787"/>
            <a:ext cx="4132925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Intermediario que vende a otros intermediarios, usualmente a detallistas; el término se aplica comúnmente a los mercados de consumidores.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yectoria profesional de escalera para el concepto de proceso de éxito de crecimiento empresarial. mano arreglando el apilamiento de bloques de madera como escalón con flecha hacia arriba Foto Premium 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0775" y="2173123"/>
            <a:ext cx="2489015" cy="165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de https://www.freepik.es/vector-gratis/compras-moviles-compras-electronicas-compras-modernas-minorista-linea-elemento-diseno-conveniencia-consumidor-marketplace-servicio-entrega-compras_11667077.htm#page=1&amp;query=minorista&amp;position=18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744458" y="542894"/>
            <a:ext cx="2912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94189" y="1396584"/>
            <a:ext cx="4927191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Intermediario que vende a los consumidores.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03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3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6809" y="3033091"/>
            <a:ext cx="3714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ras móviles, compras electrónicas. compras modernas, minorista en línea, elemento de diseño de conveniencia para el consumidor. marketplace con servicio de entrega de compras. vector gratuito"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1868" y="1740383"/>
            <a:ext cx="2966416" cy="29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8253350" y="1257300"/>
            <a:ext cx="395754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tomada de https://www.freepik.es/vector-gratis/globo-terraqueo-punteros-camion-experto-logistica_4530254.htm#page=1&amp;query=distribuidor&amp;position=14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744458" y="542894"/>
            <a:ext cx="291272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58658" y="461694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obo terráqueo con punteros, camión y experto en logística. vector gratuito" id="166" name="Google Shape;1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9677" y="3110634"/>
            <a:ext cx="3634840" cy="222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521828" y="1077532"/>
            <a:ext cx="4043464" cy="29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Intermediarios que realizan diversas funciones de distribución, como venta, almacenamiento de inventarios, otorgamiento de crédito, etc.; término más utilizado en los mercados empresariales, pero también podría emplearse para hacer referencia a los mayoristas</a:t>
            </a: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8253350" y="1257300"/>
            <a:ext cx="395754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un acordeón para desplegar los diferentes tipos de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 que reciben los intermediarios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sugerida tomada de https://www.freepik.es/vector-gratis/ilustracion-concepto-hombre-negocios_6610839.htm#page=1&amp;query=concesion&amp;position=15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4" y="327166"/>
            <a:ext cx="7586749" cy="5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744458" y="542894"/>
            <a:ext cx="291272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Concesionario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99835"/>
            <a:ext cx="685800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58658" y="461694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521828" y="1077532"/>
            <a:ext cx="4043464" cy="1339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·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Término aún más impreciso que el anterior y que puede ser sinónimo de distribuidor, detallista, mayorista, etcétera.</a:t>
            </a:r>
            <a:endParaRPr/>
          </a:p>
        </p:txBody>
      </p:sp>
      <p:pic>
        <p:nvPicPr>
          <p:cNvPr descr="Ilustración del concepto de hombre de negocios vector gratuito"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7846" y="2236719"/>
            <a:ext cx="2838864" cy="28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