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78898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9706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4068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301833" y="1709806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dirty="0">
                <a:solidFill>
                  <a:schemeClr val="lt1"/>
                </a:solidFill>
              </a:rPr>
              <a:t>Grafico interactivo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DI_CF1_2-1_tipos_de_mercado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495465" y="4542552"/>
            <a:ext cx="10869222" cy="7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Recomendaciones generales: 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Emplear imágenes y gráficas puntuales, que faciliten resumir y esquematizar conceptos puntuales. Los conceptos deben abordarse de manera clara.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8253350" y="1007918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sugiere rediseñar el gráfico interactivo donde vaya apareciendo el contenido de  en cada uno de los puntos numerados del 1 al 4.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lang="es-ES" dirty="0">
              <a:solidFill>
                <a:schemeClr val="dk1"/>
              </a:solidFill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·"/>
            </a:pPr>
            <a:r>
              <a:rPr lang="es-CO" sz="10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s-CO" sz="1000" b="1" dirty="0" smtClean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 Desde </a:t>
            </a:r>
            <a:r>
              <a:rPr lang="es-CO" sz="10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el punto de vista geográfico</a:t>
            </a:r>
            <a:endParaRPr lang="es-CO" sz="1100" b="1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CO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Mercados locales y/o mercados </a:t>
            </a:r>
            <a:r>
              <a:rPr lang="es-CO" sz="10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regionales.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CO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Mercados </a:t>
            </a:r>
            <a:r>
              <a:rPr lang="es-CO" sz="10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nacionales.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CO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Mercados multinacionales y </a:t>
            </a:r>
            <a:r>
              <a:rPr lang="es-CO" sz="10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extranjeros.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CO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Mercados </a:t>
            </a:r>
            <a:r>
              <a:rPr lang="es-CO" sz="10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globales.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·"/>
            </a:pPr>
            <a:r>
              <a:rPr lang="es-CO" sz="10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2. Según el tipo de consumo</a:t>
            </a:r>
            <a:endParaRPr lang="es-CO" sz="1100" b="1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CO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Mercado de </a:t>
            </a:r>
            <a:r>
              <a:rPr lang="es-CO" sz="10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consumo.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CO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Mercado de </a:t>
            </a:r>
            <a:r>
              <a:rPr lang="es-CO" sz="10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servicios.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CO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Mercadotecnia </a:t>
            </a:r>
            <a:r>
              <a:rPr lang="es-CO" sz="10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industrial.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·"/>
            </a:pPr>
            <a:r>
              <a:rPr lang="es-CO" sz="10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lang="es-CO" sz="1000" b="1" dirty="0" smtClean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 Según </a:t>
            </a:r>
            <a:r>
              <a:rPr lang="es-CO" sz="10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el tipo de productos</a:t>
            </a:r>
            <a:endParaRPr lang="es-CO" sz="1100" b="1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CO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Mercado de materias </a:t>
            </a:r>
            <a:r>
              <a:rPr lang="es-CO" sz="10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primas.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CO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Mercado de productos </a:t>
            </a:r>
            <a:r>
              <a:rPr lang="es-CO" sz="10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industriales.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CO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Mercado de productos </a:t>
            </a:r>
            <a:r>
              <a:rPr lang="es-CO" sz="10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informáticos.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CO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Mercado de productos </a:t>
            </a:r>
            <a:r>
              <a:rPr lang="es-CO" sz="10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manufacturados.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CO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Mercado de </a:t>
            </a:r>
            <a:r>
              <a:rPr lang="es-CO" sz="10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servicios.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·"/>
            </a:pPr>
            <a:r>
              <a:rPr lang="es-CO" sz="10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s-CO" sz="1000" b="1" dirty="0" smtClean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 De </a:t>
            </a:r>
            <a:r>
              <a:rPr lang="es-CO" sz="10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acuerdo con el tipo de demanda</a:t>
            </a:r>
            <a:endParaRPr lang="es-CO" sz="1100" b="1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CO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Mercado </a:t>
            </a:r>
            <a:r>
              <a:rPr lang="es-CO" sz="10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disponible.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CO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Mercado </a:t>
            </a:r>
            <a:r>
              <a:rPr lang="es-CO" sz="10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real.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CO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Mercado </a:t>
            </a:r>
            <a:r>
              <a:rPr lang="es-CO" sz="10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potencial.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CO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Mercado </a:t>
            </a:r>
            <a:r>
              <a:rPr lang="es-CO" sz="10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meta.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https</a:t>
            </a: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://</a:t>
            </a:r>
            <a:r>
              <a:rPr lang="es-E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www.freepik.es/vector-gratis/siendo-consejos-activos-concepto-instagram_7974026.htm#page=1&amp;query=tipos&amp;position=2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Siendo consejos activos concepto instagram vector gratuito">
            <a:extLst>
              <a:ext uri="{FF2B5EF4-FFF2-40B4-BE49-F238E27FC236}">
                <a16:creationId xmlns:a16="http://schemas.microsoft.com/office/drawing/2014/main" xmlns="" id="{4D3916F8-71E3-4DB4-9B82-07D3A46ED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108" y="1434902"/>
            <a:ext cx="4871085" cy="487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DDC4EE05-5B03-45F4-A2FB-199B656E0E5E}"/>
              </a:ext>
            </a:extLst>
          </p:cNvPr>
          <p:cNvSpPr txBox="1"/>
          <p:nvPr/>
        </p:nvSpPr>
        <p:spPr>
          <a:xfrm>
            <a:off x="2147972" y="583450"/>
            <a:ext cx="6105378" cy="31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lnSpc>
                <a:spcPct val="115000"/>
              </a:lnSpc>
            </a:pPr>
            <a:r>
              <a:rPr lang="es-CO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Tipos de mercados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162</Words>
  <Application>Microsoft Office PowerPoint</Application>
  <PresentationFormat>Panorámica</PresentationFormat>
  <Paragraphs>29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 New</vt:lpstr>
      <vt:lpstr>Times New Roman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JGOA</cp:lastModifiedBy>
  <cp:revision>5</cp:revision>
  <dcterms:modified xsi:type="dcterms:W3CDTF">2021-09-17T17:59:17Z</dcterms:modified>
</cp:coreProperties>
</file>