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6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9054" autoAdjust="0"/>
  </p:normalViewPr>
  <p:slideViewPr>
    <p:cSldViewPr snapToGrid="0">
      <p:cViewPr varScale="1">
        <p:scale>
          <a:sx n="104" d="100"/>
          <a:sy n="10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17/09/2021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111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Infografía</a:t>
            </a:r>
          </a:p>
          <a:p>
            <a:pPr algn="ctr">
              <a:buSzPct val="25000"/>
            </a:pPr>
            <a:r>
              <a:rPr lang="es-ES" sz="1800" dirty="0">
                <a:solidFill>
                  <a:schemeClr val="bg1"/>
                </a:solidFill>
              </a:rPr>
              <a:t>CF1_</a:t>
            </a:r>
            <a:r>
              <a:rPr lang="pt-BR" sz="1800" dirty="0">
                <a:solidFill>
                  <a:schemeClr val="bg1"/>
                </a:solidFill>
              </a:rPr>
              <a:t>3-2_Requisitos para segmentar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Diseñar una infografía en la cual se muestre la información sobre </a:t>
            </a:r>
            <a:r>
              <a:rPr lang="pt-BR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Requisitos para segmentar</a:t>
            </a:r>
            <a:endParaRPr lang="es-MX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https://www.freepik.es/vector-premium/plantilla-diseno-etiqueta-infografia-iconos-7-opciones-o-pasos_7414730.htm#page=1&amp;query=diagrama&amp;position=22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32" name="Picture 8" descr="Plantilla de diseño de etiqueta de infografía con iconos y 7 opciones o pasos. Vector Premium ">
            <a:extLst>
              <a:ext uri="{FF2B5EF4-FFF2-40B4-BE49-F238E27FC236}">
                <a16:creationId xmlns:a16="http://schemas.microsoft.com/office/drawing/2014/main" xmlns="" id="{B177384A-12D0-40E8-B2B2-F87410D6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6" y="933450"/>
            <a:ext cx="59626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862B3DBC-2F8A-4123-8F1A-BE5FFFC0EB72}"/>
              </a:ext>
            </a:extLst>
          </p:cNvPr>
          <p:cNvSpPr/>
          <p:nvPr/>
        </p:nvSpPr>
        <p:spPr>
          <a:xfrm>
            <a:off x="1563625" y="2384738"/>
            <a:ext cx="2043466" cy="18887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>
                <a:solidFill>
                  <a:srgbClr val="00CC99"/>
                </a:solidFill>
              </a:rPr>
              <a:t>Requisitos para </a:t>
            </a:r>
            <a:r>
              <a:rPr lang="es-CO" sz="1800" b="1" dirty="0" smtClean="0">
                <a:solidFill>
                  <a:srgbClr val="00CC99"/>
                </a:solidFill>
              </a:rPr>
              <a:t>segmentar</a:t>
            </a:r>
            <a:endParaRPr lang="es-CO" sz="1800" b="1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Diseñar una infografía en la cual se muestre la información sobre </a:t>
            </a:r>
            <a:r>
              <a:rPr lang="pt-BR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Requisitos para segmentar</a:t>
            </a:r>
            <a:endParaRPr lang="es-MX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endParaRPr lang="es-MX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CB0FA38-7742-4847-9065-41140A3D4287}"/>
              </a:ext>
            </a:extLst>
          </p:cNvPr>
          <p:cNvSpPr txBox="1"/>
          <p:nvPr/>
        </p:nvSpPr>
        <p:spPr>
          <a:xfrm>
            <a:off x="459059" y="586729"/>
            <a:ext cx="6959184" cy="428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Medibles: 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pueden medirse el tamaño, el poder adquisitivo y los perfiles de los segmentos.</a:t>
            </a:r>
          </a:p>
          <a:p>
            <a:pPr algn="just">
              <a:lnSpc>
                <a:spcPct val="115000"/>
              </a:lnSpc>
            </a:pPr>
            <a:endParaRPr lang="es-MX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Accesibles: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segmentos de mercado pueden ser efectivamente alcanzados y atendidos, esto es las acciones de mercadeo que tenga la empresa hacia el segmento son recibidas y tienen un efecto reactivo.</a:t>
            </a:r>
          </a:p>
          <a:p>
            <a:pPr algn="just">
              <a:lnSpc>
                <a:spcPct val="115000"/>
              </a:lnSpc>
            </a:pPr>
            <a:endParaRPr lang="es-MX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Rentables: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 lo suficientemente grandes o rentables para atenderlos. Un segmento debe ser el grupo homogéneo más grande posible en el que valga la pena dirigir acciones de mercadeo a la medida. </a:t>
            </a:r>
          </a:p>
          <a:p>
            <a:pPr algn="just">
              <a:lnSpc>
                <a:spcPct val="115000"/>
              </a:lnSpc>
            </a:pPr>
            <a:endParaRPr lang="es-MX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Diferenciables: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 segmentos deben responder de diferente manera a distintos elementos y acciones de la mezcla de </a:t>
            </a:r>
            <a:r>
              <a:rPr lang="es-MX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marketing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es-MX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Procesables: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debe ser posible atraer los segmentos y servirlos. Quiere decir </a:t>
            </a:r>
            <a:r>
              <a:rPr lang="es-MX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 </a:t>
            </a:r>
            <a:r>
              <a:rPr lang="es-MX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 una empresa identifica varios segmentos, debe estar en capacidad de atenderlo o escoger los segmentos a su alcance. </a:t>
            </a:r>
          </a:p>
        </p:txBody>
      </p:sp>
    </p:spTree>
    <p:extLst>
      <p:ext uri="{BB962C8B-B14F-4D97-AF65-F5344CB8AC3E}">
        <p14:creationId xmlns:p14="http://schemas.microsoft.com/office/powerpoint/2010/main" val="2232315103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201</Words>
  <Application>Microsoft Office PowerPoint</Application>
  <PresentationFormat>Panorámica</PresentationFormat>
  <Paragraphs>20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133</cp:revision>
  <dcterms:modified xsi:type="dcterms:W3CDTF">2021-09-17T19:28:58Z</dcterms:modified>
</cp:coreProperties>
</file>