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0828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0894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842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46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301833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CO" sz="1800" dirty="0">
                <a:solidFill>
                  <a:schemeClr val="lt1"/>
                </a:solidFill>
              </a:rPr>
              <a:t>Grafico interactivo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MX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DI_CF1_3-3</a:t>
            </a:r>
            <a:r>
              <a:rPr lang="es-MX" sz="1800" dirty="0">
                <a:solidFill>
                  <a:schemeClr val="lt1"/>
                </a:solidFill>
              </a:rPr>
              <a:t>_</a:t>
            </a:r>
            <a:r>
              <a:rPr lang="es-MX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Estrategias de cobertura de un mercado meta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se incluya el contenido de la siguiente diapositiva.</a:t>
            </a: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DC4EE05-5B03-45F4-A2FB-199B656E0E5E}"/>
              </a:ext>
            </a:extLst>
          </p:cNvPr>
          <p:cNvSpPr txBox="1"/>
          <p:nvPr/>
        </p:nvSpPr>
        <p:spPr>
          <a:xfrm>
            <a:off x="654660" y="551037"/>
            <a:ext cx="610537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</a:pPr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Estrategia de cobertura del mercado</a:t>
            </a:r>
            <a:endParaRPr lang="es-CO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0965F5E7-EE6B-4584-BDCE-512F62061E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0" y="969791"/>
            <a:ext cx="6829352" cy="5304759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sugiere rediseñar el gráfico interactivo donde se incluya el contenido de la siguiente diapositiva</a:t>
            </a:r>
            <a:r>
              <a:rPr lang="es-E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Donde al hacer clic sobre cada título muestre </a:t>
            </a:r>
            <a:r>
              <a:rPr lang="es-E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contenido.</a:t>
            </a: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r>
              <a:rPr lang="es-CO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elaboración propia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DDC4EE05-5B03-45F4-A2FB-199B656E0E5E}"/>
              </a:ext>
            </a:extLst>
          </p:cNvPr>
          <p:cNvSpPr txBox="1"/>
          <p:nvPr/>
        </p:nvSpPr>
        <p:spPr>
          <a:xfrm>
            <a:off x="654660" y="551037"/>
            <a:ext cx="610537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</a:pPr>
            <a:r>
              <a:rPr lang="es-ES_tradnl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Estrategia de cobertura del mercado</a:t>
            </a:r>
            <a:endParaRPr lang="es-CO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2647C88B-4AEA-461F-875D-973FEB3CB188}"/>
              </a:ext>
            </a:extLst>
          </p:cNvPr>
          <p:cNvSpPr txBox="1"/>
          <p:nvPr/>
        </p:nvSpPr>
        <p:spPr>
          <a:xfrm>
            <a:off x="885962" y="1138550"/>
            <a:ext cx="610537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Mercadeo no diferenciado</a:t>
            </a:r>
          </a:p>
          <a:p>
            <a:r>
              <a:rPr lang="es-MX" dirty="0"/>
              <a:t>Mismo producto a todos los consumidores (sin segmentación). La empresa decide llegar con su oferta a todo el </a:t>
            </a:r>
            <a:r>
              <a:rPr lang="es-MX" dirty="0" smtClean="0"/>
              <a:t>mercado, </a:t>
            </a:r>
            <a:r>
              <a:rPr lang="es-MX" dirty="0"/>
              <a:t>porque la oferta es común a satisfacer las necesidades de todos. Es de resaltar que es fácil que la competencia llegue con un producto diferenciado y lo desplace del mercado. </a:t>
            </a:r>
          </a:p>
          <a:p>
            <a:endParaRPr lang="es-MX" dirty="0"/>
          </a:p>
          <a:p>
            <a:r>
              <a:rPr lang="es-MX" b="1" dirty="0"/>
              <a:t>Mercadeo diferenciado</a:t>
            </a:r>
          </a:p>
          <a:p>
            <a:r>
              <a:rPr lang="es-MX" dirty="0"/>
              <a:t>Diferentes productos para uno o más segmentos (cierta segmentación). La empresa toma la decisión de ofrecer a varios segmentos con una oferta diferente para cada uno.</a:t>
            </a:r>
          </a:p>
          <a:p>
            <a:endParaRPr lang="es-MX" dirty="0"/>
          </a:p>
          <a:p>
            <a:r>
              <a:rPr lang="es-MX" b="1" dirty="0"/>
              <a:t>Mercadeo de nicho o concentrado</a:t>
            </a:r>
          </a:p>
          <a:p>
            <a:r>
              <a:rPr lang="es-MX" dirty="0"/>
              <a:t>Consiste en desarrollar dentro de un segmento o varios segmentos uno o varios grupos de clientes. Los esfuerzos se dirigen a uno o pocos segmentos en los que se posea una ventaja comparativa. </a:t>
            </a:r>
            <a:r>
              <a:rPr lang="es-MX" dirty="0" smtClean="0"/>
              <a:t>Ejemplo: </a:t>
            </a:r>
            <a:r>
              <a:rPr lang="es-MX" dirty="0"/>
              <a:t>una empresa de crema dentales tiene un segmento </a:t>
            </a:r>
            <a:r>
              <a:rPr lang="es-MX" dirty="0" smtClean="0"/>
              <a:t>de estas para </a:t>
            </a:r>
            <a:r>
              <a:rPr lang="es-MX" dirty="0"/>
              <a:t>adultos y en ese mismo </a:t>
            </a:r>
            <a:r>
              <a:rPr lang="es-MX"/>
              <a:t>segmento </a:t>
            </a:r>
            <a:r>
              <a:rPr lang="es-MX" smtClean="0"/>
              <a:t>ofrece </a:t>
            </a:r>
            <a:r>
              <a:rPr lang="es-MX" dirty="0"/>
              <a:t>una crema dental sensitiva para adultos. </a:t>
            </a:r>
          </a:p>
          <a:p>
            <a:endParaRPr lang="es-MX" b="1" dirty="0"/>
          </a:p>
          <a:p>
            <a:r>
              <a:rPr lang="es-MX" b="1" dirty="0" err="1" smtClean="0"/>
              <a:t>Micromercados</a:t>
            </a:r>
            <a:endParaRPr lang="es-MX" b="1" dirty="0"/>
          </a:p>
          <a:p>
            <a:r>
              <a:rPr lang="es-MX" dirty="0"/>
              <a:t>Esta estrategia consiste en personalizar los productos y servicios según los segmentos, hábitos y preferencias de los consumidores. Todo el esfuerzo de mercadeo de la empresa se dirige a ese </a:t>
            </a:r>
            <a:r>
              <a:rPr lang="es-MX" dirty="0" err="1" smtClean="0"/>
              <a:t>micronicho</a:t>
            </a:r>
            <a:r>
              <a:rPr lang="es-MX" dirty="0"/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20636737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272</Words>
  <Application>Microsoft Office PowerPoint</Application>
  <PresentationFormat>Panorámica</PresentationFormat>
  <Paragraphs>21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JGOA</cp:lastModifiedBy>
  <cp:revision>7</cp:revision>
  <dcterms:modified xsi:type="dcterms:W3CDTF">2021-09-17T19:31:01Z</dcterms:modified>
</cp:coreProperties>
</file>