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62" r:id="rId3"/>
    <p:sldId id="259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18756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5279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067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858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301833" y="1709806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dirty="0">
                <a:solidFill>
                  <a:schemeClr val="lt1"/>
                </a:solidFill>
              </a:rPr>
              <a:t>Infografía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DI_CF1_5-2_Estructura de una base de </a:t>
            </a:r>
            <a:r>
              <a:rPr lang="es-MX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datosA</a:t>
            </a:r>
            <a:endParaRPr lang="es-MX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·"/>
              <a:defRPr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sugiere rediseñar el de acuerdo con el contenido de las diapositivas siguientes.</a:t>
            </a:r>
            <a:endParaRPr lang="es-ES" dirty="0">
              <a:solidFill>
                <a:schemeClr val="dk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·"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Arial"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Plantilla de infografía en diseño de estilo de flecha vector gratuito">
            <a:extLst>
              <a:ext uri="{FF2B5EF4-FFF2-40B4-BE49-F238E27FC236}">
                <a16:creationId xmlns:a16="http://schemas.microsoft.com/office/drawing/2014/main" xmlns="" id="{2C139371-0B13-41BE-B955-ACF04212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26" y="742949"/>
            <a:ext cx="59626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784161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8253350" y="1285436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sugiere rediseñar el de acuerdo con el contenido de las diapositivas siguientes.</a:t>
            </a:r>
            <a:endParaRPr lang="es-ES" dirty="0">
              <a:solidFill>
                <a:schemeClr val="dk1"/>
              </a:solidFill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·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https://www.freepik.es/vector-gratis/plantilla-infografia-diseno-estilo-flecha_15244720.htm#&amp;position=0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A5C088C3-FB53-41DB-84E7-A9E8E646B3BB}"/>
              </a:ext>
            </a:extLst>
          </p:cNvPr>
          <p:cNvSpPr txBox="1"/>
          <p:nvPr/>
        </p:nvSpPr>
        <p:spPr>
          <a:xfrm>
            <a:off x="885962" y="393673"/>
            <a:ext cx="6105378" cy="6265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_tradnl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Char</a:t>
            </a:r>
            <a:r>
              <a:rPr lang="es-ES_tradnl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es-ES_tradnl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 tipo de datos </a:t>
            </a:r>
            <a:r>
              <a:rPr lang="es-ES_tradnl" sz="14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CHAR almacena </a:t>
            </a:r>
            <a:r>
              <a:rPr lang="es-ES_tradnl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datos de carácter en un campo de longitud fija. Los datos pueden ser una serie de letras, números y otros caracteres de un solo byte o varios bytes que pueden ser utilizados por el juego de códigos del entorno local de la base de datos.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 algn="just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_tradnl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</a:t>
            </a:r>
            <a:r>
              <a:rPr lang="es-ES_tradnl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Los tipos de datos INTEGER y SMALLINT albergan números enteros pequeños. </a:t>
            </a:r>
            <a:r>
              <a:rPr lang="es-ES_tradnl" sz="14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Ambos </a:t>
            </a:r>
            <a:r>
              <a:rPr lang="es-ES_tradnl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tipos de datos se almacenan como enteros binarios con signo. Los valores INTEGER tienen 32 bits y pueden representar números enteros desde –2 31–1 hasta 2 31–1. Los valores SMALLINT </a:t>
            </a:r>
            <a:r>
              <a:rPr lang="es-ES_tradnl" sz="14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solo </a:t>
            </a:r>
            <a:r>
              <a:rPr lang="es-ES_tradnl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tienen 16 bits.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 algn="just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_tradnl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Float</a:t>
            </a:r>
            <a:r>
              <a:rPr lang="es-ES_tradnl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es-ES_tradnl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Almacena números de coma flotante, donde 'm' es el número de dígitos de la parte entera y 'd' el número de decimales. DOUBLE (REAL): </a:t>
            </a:r>
            <a:r>
              <a:rPr lang="es-ES_tradnl" sz="14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almacena número </a:t>
            </a:r>
            <a:r>
              <a:rPr lang="es-ES_tradnl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 coma flotante con precisión doble. Igual que FLOAT, la diferencia es el rango de valores posibles.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 algn="just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_tradnl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Boolean</a:t>
            </a:r>
            <a:r>
              <a:rPr lang="es-ES_tradnl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El tipo de dato lógico o booleano es en computación aquel que puede representar valores de lógica binaria, esto es 2 </a:t>
            </a:r>
            <a:r>
              <a:rPr lang="es-ES_tradnl" sz="14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valores que, normalmente, </a:t>
            </a:r>
            <a:r>
              <a:rPr lang="es-ES_tradnl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representan falso o verdadero. </a:t>
            </a:r>
            <a:r>
              <a:rPr lang="es-ES_tradnl" sz="14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​Se </a:t>
            </a:r>
            <a:r>
              <a:rPr lang="es-ES_tradnl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utiliza normalmente en la programación, estadística, electrónica, matemáticas </a:t>
            </a:r>
            <a:r>
              <a:rPr lang="es-ES_tradnl" sz="14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(álgebra booleana</a:t>
            </a:r>
            <a:r>
              <a:rPr lang="es-ES_tradnl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), entre otras.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 algn="just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ES_tradnl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Double</a:t>
            </a:r>
            <a:r>
              <a:rPr lang="es-ES_tradnl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es-ES_tradnl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 tipo </a:t>
            </a:r>
            <a:r>
              <a:rPr lang="es-ES_tradnl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double</a:t>
            </a:r>
            <a:r>
              <a:rPr lang="es-ES_tradnl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es similar a </a:t>
            </a:r>
            <a:r>
              <a:rPr lang="es-ES_tradnl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float</a:t>
            </a:r>
            <a:r>
              <a:rPr lang="es-ES_tradnl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pero se utiliza cuando la precisión de una variable de coma flotante no es suficiente. Las variables declaradas como tipo </a:t>
            </a:r>
            <a:r>
              <a:rPr lang="es-ES_tradnl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double</a:t>
            </a:r>
            <a:r>
              <a:rPr lang="es-ES_tradnl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pueden contener aproximadamente el doble de dígitos significativos que las variables de tipo </a:t>
            </a:r>
            <a:r>
              <a:rPr lang="es-ES_tradnl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float</a:t>
            </a:r>
            <a:r>
              <a:rPr lang="es-ES_tradnl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317</Words>
  <Application>Microsoft Office PowerPoint</Application>
  <PresentationFormat>Panorámica</PresentationFormat>
  <Paragraphs>15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JGOA</cp:lastModifiedBy>
  <cp:revision>8</cp:revision>
  <dcterms:modified xsi:type="dcterms:W3CDTF">2021-09-17T17:55:34Z</dcterms:modified>
</cp:coreProperties>
</file>