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9747"/>
  </p:normalViewPr>
  <p:slideViewPr>
    <p:cSldViewPr snapToGrid="0">
      <p:cViewPr varScale="1">
        <p:scale>
          <a:sx n="66" d="100"/>
          <a:sy n="66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17/09/2021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jHZ70nRk7Ns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unsplash.com/photos/YRMWVcdyh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CF02_1_2_Infografía_</a:t>
            </a:r>
            <a:r>
              <a:rPr lang="es-ES" sz="180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mercados industriales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Favor adecuar contenido a la referencia: </a:t>
            </a:r>
            <a:r>
              <a:rPr lang="en-US" b="1" dirty="0" err="1"/>
              <a:t>Pasos</a:t>
            </a:r>
            <a:r>
              <a:rPr lang="en-US" b="1" dirty="0"/>
              <a:t> A </a:t>
            </a:r>
            <a:r>
              <a:rPr lang="en-US" b="1" dirty="0" err="1"/>
              <a:t>tipo</a:t>
            </a:r>
            <a:r>
              <a:rPr lang="en-US" b="1" dirty="0"/>
              <a:t> n,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diapositiva</a:t>
            </a:r>
            <a:r>
              <a:rPr lang="en-US" dirty="0"/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154958"/>
            <a:ext cx="3948174" cy="17030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https://unsplash.com/photos/jHZ70nRk7Ns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https://unsplash.com/photos/YRMWVcdyhmI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https://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unsplash.com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photos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/BNBA1h-NgdY</a:t>
            </a: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F2A2D30-D115-374B-987B-DBE1253528CC}"/>
              </a:ext>
            </a:extLst>
          </p:cNvPr>
          <p:cNvCxnSpPr/>
          <p:nvPr/>
        </p:nvCxnSpPr>
        <p:spPr>
          <a:xfrm>
            <a:off x="1125416" y="1081719"/>
            <a:ext cx="6142892" cy="1336431"/>
          </a:xfrm>
          <a:prstGeom prst="bentConnector3">
            <a:avLst>
              <a:gd name="adj1" fmla="val 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CB1D9AE-C123-A147-A6F5-55B12F14BF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5891" y="2418149"/>
            <a:ext cx="6152418" cy="1988532"/>
          </a:xfrm>
          <a:prstGeom prst="bentConnector3">
            <a:avLst>
              <a:gd name="adj1" fmla="val -11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EA147-D2D0-4642-9EFF-CEADF054EDEC}"/>
              </a:ext>
            </a:extLst>
          </p:cNvPr>
          <p:cNvCxnSpPr/>
          <p:nvPr/>
        </p:nvCxnSpPr>
        <p:spPr>
          <a:xfrm flipH="1">
            <a:off x="1115890" y="4406682"/>
            <a:ext cx="9526" cy="1195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52B06F8-0260-CB4A-A16B-DD5134320B20}"/>
              </a:ext>
            </a:extLst>
          </p:cNvPr>
          <p:cNvSpPr/>
          <p:nvPr/>
        </p:nvSpPr>
        <p:spPr>
          <a:xfrm>
            <a:off x="814753" y="911737"/>
            <a:ext cx="621323" cy="62132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945F16-904E-6A44-8023-2236888F694C}"/>
              </a:ext>
            </a:extLst>
          </p:cNvPr>
          <p:cNvSpPr/>
          <p:nvPr/>
        </p:nvSpPr>
        <p:spPr>
          <a:xfrm>
            <a:off x="6957646" y="3118338"/>
            <a:ext cx="621323" cy="62132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02D9A2-6E7D-1340-85A4-5C1E0F02EA5E}"/>
              </a:ext>
            </a:extLst>
          </p:cNvPr>
          <p:cNvSpPr/>
          <p:nvPr/>
        </p:nvSpPr>
        <p:spPr>
          <a:xfrm>
            <a:off x="814753" y="5154958"/>
            <a:ext cx="621323" cy="62132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9D563-8A68-BA41-9E21-580BF49850B2}"/>
              </a:ext>
            </a:extLst>
          </p:cNvPr>
          <p:cNvSpPr/>
          <p:nvPr/>
        </p:nvSpPr>
        <p:spPr>
          <a:xfrm>
            <a:off x="1726222" y="911737"/>
            <a:ext cx="26259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300" b="1" dirty="0"/>
              <a:t>Compradores industriales </a:t>
            </a:r>
          </a:p>
          <a:p>
            <a:endParaRPr lang="es-ES_tradnl" sz="1300" b="1" dirty="0"/>
          </a:p>
          <a:p>
            <a:r>
              <a:rPr lang="es-ES_tradnl" sz="1100" dirty="0"/>
              <a:t>Son aquellos que adquieren bienes y servicios para la obtención de productos intangibles que son objeto de comercialización posterior. Ejemplo: empresas de automóviles.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3EB331-F0CE-6C44-98D8-010FFD803DDC}"/>
              </a:ext>
            </a:extLst>
          </p:cNvPr>
          <p:cNvSpPr/>
          <p:nvPr/>
        </p:nvSpPr>
        <p:spPr>
          <a:xfrm>
            <a:off x="1772259" y="4626439"/>
            <a:ext cx="269781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300" b="1" dirty="0"/>
              <a:t>Compradores intermediarios industriales</a:t>
            </a:r>
          </a:p>
          <a:p>
            <a:endParaRPr lang="es-ES_tradnl" sz="1300" b="1" dirty="0"/>
          </a:p>
          <a:p>
            <a:r>
              <a:rPr lang="es-ES_tradnl" sz="1100" dirty="0"/>
              <a:t>Están formados por los compradores de bienes y servicios para revenderlos posteriormente o para facilitar la venta de otros productos. Ejemplo: mayoristas, minoristas, empresas de servicios, entre otros.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4649C-8463-3544-9EAF-65D8A2E1C81E}"/>
              </a:ext>
            </a:extLst>
          </p:cNvPr>
          <p:cNvSpPr/>
          <p:nvPr/>
        </p:nvSpPr>
        <p:spPr>
          <a:xfrm>
            <a:off x="3692769" y="2674946"/>
            <a:ext cx="29659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300" b="1" dirty="0"/>
              <a:t>Compradores institucionales</a:t>
            </a:r>
          </a:p>
          <a:p>
            <a:endParaRPr lang="es-ES_tradnl" sz="1300" b="1" dirty="0"/>
          </a:p>
          <a:p>
            <a:pPr algn="just"/>
            <a:r>
              <a:rPr lang="es-ES_tradnl" sz="1100" dirty="0"/>
              <a:t>Son aquellos que adquieren bienes y servicios para la obtención de productos generalmente intangibles, la mayoría de los cuales no son objeto de comercialización. Es </a:t>
            </a:r>
            <a:r>
              <a:rPr lang="es-ES_tradnl" sz="1100"/>
              <a:t>el </a:t>
            </a:r>
            <a:r>
              <a:rPr lang="es-ES_tradnl" sz="1100" smtClean="0"/>
              <a:t>caso </a:t>
            </a:r>
            <a:r>
              <a:rPr lang="es-ES_tradnl" sz="1100" dirty="0"/>
              <a:t>de universidades, fuerzas armadas, entre otros.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2B82B-D42F-FE4F-9C75-4FA57AB0A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931" y="371375"/>
            <a:ext cx="2817377" cy="18791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3CE55E-2054-954C-BE4A-0499331E3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414" y="2609107"/>
            <a:ext cx="2142155" cy="1606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9DFB0A-5219-A240-A3FE-95B9AA39D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835" y="4574266"/>
            <a:ext cx="2707340" cy="18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150</Words>
  <Application>Microsoft Office PowerPoint</Application>
  <PresentationFormat>Panorámica</PresentationFormat>
  <Paragraphs>20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130</cp:revision>
  <dcterms:modified xsi:type="dcterms:W3CDTF">2021-09-17T15:27:10Z</dcterms:modified>
</cp:coreProperties>
</file>