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9747"/>
  </p:normalViewPr>
  <p:slideViewPr>
    <p:cSldViewPr snapToGrid="0">
      <p:cViewPr varScale="1">
        <p:scale>
          <a:sx n="109" d="100"/>
          <a:sy n="10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15/09/21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flaticon.es/icono-gratis/mayorista_1642230" TargetMode="External"/><Relationship Id="rId7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hyperlink" Target="https://www.freepik.es/vector-gratis/estrategia-aumento-ingresos-gestion-empresarial-estadisticas-corredores-bolsa-prevision-financiera-expertos-mercado-financiero-analizando-tasas-crecimiento_11669101.htm#&amp;position=2" TargetMode="External"/><Relationship Id="rId10" Type="http://schemas.microsoft.com/office/2007/relationships/hdphoto" Target="../media/hdphoto1.wdp"/><Relationship Id="rId4" Type="http://schemas.openxmlformats.org/officeDocument/2006/relationships/hyperlink" Target="https://es.dreamstime.com/mercado-tienda-minorista-vector-icono-que-puede-modificar-f%C3%A1cilmente-image204799214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CF02_1_3_infografía_tipos de revendedores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realizar gráfico de acuerdo </a:t>
            </a:r>
            <a:r>
              <a:rPr lang="es-ES_tradnl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referencia visual dada.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845169"/>
            <a:ext cx="3948174" cy="3012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https://www.flaticon.es/icono-gratis/mayorista_1642230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https://es.dreamstime.com/mercado-tienda-minorista-vector-icono-que-puede-modificar-f%C3%A1cilmente-image204799214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https://www.freepik.es/vector-gratis/estrategia-aumento-ingresos-gestion-empresarial-estadisticas-corredores-bolsa-prevision-financiera-expertos-mercado-financiero-analizando-tasas-crecimiento_11669101.htm#&amp;position=2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www.freepik.es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/vector-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premium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/ejemplo-vector-autobus-carro-helado-vintage_4237271.htm</a:t>
            </a:r>
          </a:p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EA02-58C7-B54D-99A2-FFFFACE8DABF}"/>
              </a:ext>
            </a:extLst>
          </p:cNvPr>
          <p:cNvSpPr/>
          <p:nvPr/>
        </p:nvSpPr>
        <p:spPr>
          <a:xfrm>
            <a:off x="781218" y="2079357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Mayoristas</a:t>
            </a:r>
            <a:endParaRPr lang="es-ES_trad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BCE8D-19FD-1A4B-AC5F-88551AB4AA80}"/>
              </a:ext>
            </a:extLst>
          </p:cNvPr>
          <p:cNvSpPr/>
          <p:nvPr/>
        </p:nvSpPr>
        <p:spPr>
          <a:xfrm>
            <a:off x="2778094" y="20793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Minoristas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7E2C-4EF4-B84B-B00A-B9960699C60A}"/>
              </a:ext>
            </a:extLst>
          </p:cNvPr>
          <p:cNvSpPr/>
          <p:nvPr/>
        </p:nvSpPr>
        <p:spPr>
          <a:xfrm>
            <a:off x="4502857" y="2079355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Corredores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F064-BA37-2C40-B885-7066BF7CC2EE}"/>
              </a:ext>
            </a:extLst>
          </p:cNvPr>
          <p:cNvSpPr/>
          <p:nvPr/>
        </p:nvSpPr>
        <p:spPr>
          <a:xfrm>
            <a:off x="6371938" y="2079354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Buhoneros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B0837-0E44-4349-A96D-8B48883E6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18" y="2998131"/>
            <a:ext cx="1122214" cy="1122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65907-F8A9-1541-AC27-C2BE22DBE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429" y="2998131"/>
            <a:ext cx="1275368" cy="1275368"/>
          </a:xfrm>
          <a:prstGeom prst="rect">
            <a:avLst/>
          </a:prstGeom>
        </p:spPr>
      </p:pic>
      <p:pic>
        <p:nvPicPr>
          <p:cNvPr id="1026" name="Picture 2" descr="Estrategia de aumento de ingresos. gestión empresarial, estadísticas de corredores de bolsa, previsión financiera. expertos del mercado financiero analizando tasas de crecimiento. vector gratuito">
            <a:extLst>
              <a:ext uri="{FF2B5EF4-FFF2-40B4-BE49-F238E27FC236}">
                <a16:creationId xmlns:a16="http://schemas.microsoft.com/office/drawing/2014/main" id="{37959708-674F-4844-A01A-15AA5708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07" y="2896894"/>
            <a:ext cx="1477842" cy="14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CDE3E-6CC8-F946-8731-4CE9DBA8C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60" b="92480" l="9585" r="89617">
                        <a14:foregroundMark x1="57668" y1="72480" x2="65176" y2="89440"/>
                        <a14:foregroundMark x1="69649" y1="80480" x2="63578" y2="92160"/>
                        <a14:foregroundMark x1="54633" y1="81600" x2="65655" y2="92320"/>
                        <a14:foregroundMark x1="65655" y1="92320" x2="65815" y2="92480"/>
                        <a14:foregroundMark x1="32748" y1="88000" x2="30990" y2="91680"/>
                        <a14:foregroundMark x1="60543" y1="16800" x2="65815" y2="89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944" y="2839997"/>
            <a:ext cx="1537195" cy="153473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B0B9BB-3F50-0C44-BB90-C8CBA43FF1EE}"/>
              </a:ext>
            </a:extLst>
          </p:cNvPr>
          <p:cNvSpPr/>
          <p:nvPr/>
        </p:nvSpPr>
        <p:spPr>
          <a:xfrm>
            <a:off x="515815" y="2079355"/>
            <a:ext cx="1512277" cy="307777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803E4-1519-434F-8CB8-8D11BCF055B8}"/>
              </a:ext>
            </a:extLst>
          </p:cNvPr>
          <p:cNvSpPr/>
          <p:nvPr/>
        </p:nvSpPr>
        <p:spPr>
          <a:xfrm>
            <a:off x="2521168" y="2079355"/>
            <a:ext cx="1512277" cy="307777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23A17EB-1D70-1140-9466-C31094BFBBFA}"/>
              </a:ext>
            </a:extLst>
          </p:cNvPr>
          <p:cNvSpPr/>
          <p:nvPr/>
        </p:nvSpPr>
        <p:spPr>
          <a:xfrm>
            <a:off x="4286289" y="2079354"/>
            <a:ext cx="1512277" cy="307777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4C364EF-DCE8-ED4B-B1E1-ACB93E1C0433}"/>
              </a:ext>
            </a:extLst>
          </p:cNvPr>
          <p:cNvSpPr/>
          <p:nvPr/>
        </p:nvSpPr>
        <p:spPr>
          <a:xfrm>
            <a:off x="6140944" y="2083772"/>
            <a:ext cx="1512277" cy="307777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F76099-5FCE-024A-91A2-6E358F9F8B9E}"/>
              </a:ext>
            </a:extLst>
          </p:cNvPr>
          <p:cNvCxnSpPr/>
          <p:nvPr/>
        </p:nvCxnSpPr>
        <p:spPr>
          <a:xfrm>
            <a:off x="1342325" y="2387131"/>
            <a:ext cx="0" cy="4528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95049C-F11B-2143-870A-87DF6ABC8787}"/>
              </a:ext>
            </a:extLst>
          </p:cNvPr>
          <p:cNvCxnSpPr/>
          <p:nvPr/>
        </p:nvCxnSpPr>
        <p:spPr>
          <a:xfrm>
            <a:off x="3333284" y="2387131"/>
            <a:ext cx="0" cy="4528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EB510A-8104-5A4B-B7BA-6B029F5BC51D}"/>
              </a:ext>
            </a:extLst>
          </p:cNvPr>
          <p:cNvCxnSpPr/>
          <p:nvPr/>
        </p:nvCxnSpPr>
        <p:spPr>
          <a:xfrm>
            <a:off x="5042427" y="2374726"/>
            <a:ext cx="0" cy="4528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2F4956-EC14-DB44-8EBF-294B82A7CC09}"/>
              </a:ext>
            </a:extLst>
          </p:cNvPr>
          <p:cNvCxnSpPr/>
          <p:nvPr/>
        </p:nvCxnSpPr>
        <p:spPr>
          <a:xfrm>
            <a:off x="6934491" y="2387131"/>
            <a:ext cx="0" cy="4528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91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130</cp:revision>
  <dcterms:modified xsi:type="dcterms:W3CDTF">2021-09-16T02:24:08Z</dcterms:modified>
</cp:coreProperties>
</file>