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89747"/>
  </p:normalViewPr>
  <p:slideViewPr>
    <p:cSldViewPr snapToGrid="0">
      <p:cViewPr varScale="1">
        <p:scale>
          <a:sx n="117" d="100"/>
          <a:sy n="117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15/09/21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50071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CF02_1_Infografía_clientes y mercado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rehacer gráfico de acuerdo a referencia de visual dada en donde se vea el ciclo de los tipos de mercados y a través de iconografía mostrar lo que estos representan.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1" descr="Image 46">
            <a:extLst>
              <a:ext uri="{FF2B5EF4-FFF2-40B4-BE49-F238E27FC236}">
                <a16:creationId xmlns:a16="http://schemas.microsoft.com/office/drawing/2014/main" id="{E0FFB4B9-3D36-1342-8836-93F362D11F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05" y="995079"/>
            <a:ext cx="5106396" cy="3829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5DB568-CC52-1F44-B6BC-E23528957B98}"/>
              </a:ext>
            </a:extLst>
          </p:cNvPr>
          <p:cNvSpPr/>
          <p:nvPr/>
        </p:nvSpPr>
        <p:spPr>
          <a:xfrm>
            <a:off x="3722914" y="1741714"/>
            <a:ext cx="1208315" cy="544286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ECF052-1F97-9E4B-98F2-29BB0F7B3468}"/>
              </a:ext>
            </a:extLst>
          </p:cNvPr>
          <p:cNvSpPr/>
          <p:nvPr/>
        </p:nvSpPr>
        <p:spPr>
          <a:xfrm>
            <a:off x="2514599" y="2637691"/>
            <a:ext cx="1208315" cy="544286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1BCBE-2343-F54E-9FF7-4760388D7B62}"/>
              </a:ext>
            </a:extLst>
          </p:cNvPr>
          <p:cNvSpPr/>
          <p:nvPr/>
        </p:nvSpPr>
        <p:spPr>
          <a:xfrm>
            <a:off x="4931229" y="2637691"/>
            <a:ext cx="1208315" cy="544286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714FC-2506-0E4C-86AD-402636F6745D}"/>
              </a:ext>
            </a:extLst>
          </p:cNvPr>
          <p:cNvSpPr/>
          <p:nvPr/>
        </p:nvSpPr>
        <p:spPr>
          <a:xfrm>
            <a:off x="2992276" y="4085536"/>
            <a:ext cx="1208315" cy="544286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7AD8E-9004-CA47-838C-128CB6133C74}"/>
              </a:ext>
            </a:extLst>
          </p:cNvPr>
          <p:cNvSpPr/>
          <p:nvPr/>
        </p:nvSpPr>
        <p:spPr>
          <a:xfrm>
            <a:off x="4474030" y="4146617"/>
            <a:ext cx="1208315" cy="544286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17D08-EE10-A84F-B4D5-75CC93668A11}"/>
              </a:ext>
            </a:extLst>
          </p:cNvPr>
          <p:cNvSpPr txBox="1"/>
          <p:nvPr/>
        </p:nvSpPr>
        <p:spPr>
          <a:xfrm>
            <a:off x="3732363" y="1763485"/>
            <a:ext cx="1208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Mercado de consumo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75BE4-12E4-E945-A79E-4E7DEC6D80E5}"/>
              </a:ext>
            </a:extLst>
          </p:cNvPr>
          <p:cNvSpPr txBox="1"/>
          <p:nvPr/>
        </p:nvSpPr>
        <p:spPr>
          <a:xfrm>
            <a:off x="4976133" y="2658757"/>
            <a:ext cx="1208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Mercado industrial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9A70C-FCF9-2647-9143-8F7D340EDDAB}"/>
              </a:ext>
            </a:extLst>
          </p:cNvPr>
          <p:cNvSpPr txBox="1"/>
          <p:nvPr/>
        </p:nvSpPr>
        <p:spPr>
          <a:xfrm>
            <a:off x="4387625" y="4106602"/>
            <a:ext cx="138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Mercado de revendedores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A90DD-5157-964F-82B5-954A2FFC4293}"/>
              </a:ext>
            </a:extLst>
          </p:cNvPr>
          <p:cNvSpPr txBox="1"/>
          <p:nvPr/>
        </p:nvSpPr>
        <p:spPr>
          <a:xfrm>
            <a:off x="2905871" y="4084831"/>
            <a:ext cx="138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Mercado de gobierno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0B4EC-DBC3-284C-B347-D64CC06E6D18}"/>
              </a:ext>
            </a:extLst>
          </p:cNvPr>
          <p:cNvSpPr txBox="1"/>
          <p:nvPr/>
        </p:nvSpPr>
        <p:spPr>
          <a:xfrm>
            <a:off x="2428194" y="2658757"/>
            <a:ext cx="138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Mercado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56</Words>
  <Application>Microsoft Macintosh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128</cp:revision>
  <dcterms:modified xsi:type="dcterms:W3CDTF">2021-09-16T02:28:15Z</dcterms:modified>
</cp:coreProperties>
</file>