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bs39joulSl9BEEqfZOaT6SbJ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empleados-empresa-utilizan-busqueda-web-encontrar-ideas-hacer-negocios-empresa_14245125.htm#query=mercadeo&amp;position=2" TargetMode="External"/><Relationship Id="rId4" Type="http://schemas.openxmlformats.org/officeDocument/2006/relationships/hyperlink" Target="https://www.freepik.es/vector-premium/madre-alimentando-al-bebe-leche-biberon_9508405.ht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CF02_1_Infigrafía_roles cliente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hacer gráfico de acuerdo a referencia visual dada.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3646715"/>
            <a:ext cx="3948174" cy="32112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https://www.freepik.es/vector-gratis/empleados-empresa-utilizan-busqueda-web-encontrar-ideas-hacer-negocios-empresa_14245125.htm#query=mercadeo&amp;position=2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https://www.freepik.es/vector-premium/madre-alimentando-al-bebe-leche-biberon_9508405.htm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https://www.freepik.es/vector-premium/reserva-billete-avion-online-smartphone-concepto-vuelo-viaje-planificacion-vacaciones-verano-ilustracion_10006178.htm#&amp;position=8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5">
            <a:alphaModFix/>
          </a:blip>
          <a:srcRect b="15804" l="0" r="0" t="17529"/>
          <a:stretch/>
        </p:blipFill>
        <p:spPr>
          <a:xfrm>
            <a:off x="1097479" y="2571110"/>
            <a:ext cx="5422945" cy="36152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270165" y="1176075"/>
            <a:ext cx="3668486" cy="1589742"/>
          </a:xfrm>
          <a:prstGeom prst="wedgeRoundRectCallout">
            <a:avLst>
              <a:gd fmla="val 14182" name="adj1"/>
              <a:gd fmla="val 89039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619497" y="1370781"/>
            <a:ext cx="29698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Normalmente, el cliente-comprador es la misma persona, pero en otras ocasiones este compra pero no consume. Por ejemplo: la madre compra (cliente) los alimentos de bebe, pero lo consume su hijo (consumidor).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4615544" y="1480457"/>
            <a:ext cx="3433950" cy="1480066"/>
          </a:xfrm>
          <a:prstGeom prst="wedgeRoundRectCallout">
            <a:avLst>
              <a:gd fmla="val -32417" name="adj1"/>
              <a:gd fmla="val 88354" name="adj2"/>
              <a:gd fmla="val 16667" name="adj3"/>
            </a:avLst>
          </a:prstGeom>
          <a:solidFill>
            <a:schemeClr val="lt1"/>
          </a:solidFill>
          <a:ln cap="flat" cmpd="sng" w="25400">
            <a:solidFill>
              <a:srgbClr val="505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828807" y="1712658"/>
            <a:ext cx="30969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 bien, con respecto al servicio está el cliente y el usuario, en ambos se puede asumir el rol, pero en otras ocasiones no. Por ejemplo: </a:t>
            </a:r>
            <a:r>
              <a:rPr lang="es-ES" sz="1200"/>
              <a:t>e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cliente compra pasajes para un viaje, pero otro lo utiliza (usuario).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3486" y="2666283"/>
            <a:ext cx="1288976" cy="1288976"/>
          </a:xfrm>
          <a:prstGeom prst="ellipse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7">
            <a:alphaModFix/>
          </a:blip>
          <a:srcRect b="0" l="13262" r="13256" t="0"/>
          <a:stretch/>
        </p:blipFill>
        <p:spPr>
          <a:xfrm>
            <a:off x="5339444" y="2789139"/>
            <a:ext cx="1513114" cy="1371713"/>
          </a:xfrm>
          <a:prstGeom prst="ellipse">
            <a:avLst/>
          </a:prstGeom>
          <a:noFill/>
          <a:ln cap="flat" cmpd="sng" w="9525">
            <a:solidFill>
              <a:srgbClr val="5052D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