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iyBEgTj/yJ4gbZEQz0MFpYLdmo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9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2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/>
          <p:nvPr/>
        </p:nvSpPr>
        <p:spPr>
          <a:xfrm>
            <a:off x="2301833" y="2823358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CF02_2_1_interactivo_atraer clientes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58536" y="1039586"/>
            <a:ext cx="6391350" cy="3031671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colocar contenido en en la referencia: Acordeón Tipo A. En total son tres pestañas.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 diapositiva corresponde a la pestaña No 1.</a:t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751114" y="489857"/>
            <a:ext cx="6629400" cy="653143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937599" y="662539"/>
            <a:ext cx="2515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Identificar a los clientes</a:t>
            </a: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1134374" y="1309846"/>
            <a:ext cx="5636540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logra mediante la </a:t>
            </a:r>
            <a:r>
              <a:rPr lang="en-US" sz="1100"/>
              <a:t>prospección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clientes potenciales. La empresa debe buscar aquellos clientes que podrían convertirse en compradores y hacer todo lo mercadológicamente posible para captarlos y que puedan reportar beneficios.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Aquí la segmentación de esos clientes juega un papel muy importante, pues se trata de dividirlos en grupos homogéneos a los que se les pueda dirigir la oferta de la empresa. En este punto se trata de observar e identificar tantos segmentos como se pueda y luego ver cuáles son de interés. La empresa debe mirar a qué otros tipos de clientes podría dirigirse además de los actuales. Por ejemplo: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Clientes fáciles de captar y de retener.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Clientes fáciles de captar, pero difíciles de retener.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Clientes difíciles de captar, pero fáciles de retener.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2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Clientes difíciles de captar y de retener.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751114" y="4131129"/>
            <a:ext cx="6629400" cy="653143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937599" y="4303811"/>
            <a:ext cx="215796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Seleccionar clientes</a:t>
            </a: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751114" y="4874919"/>
            <a:ext cx="6629400" cy="653143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937599" y="5047601"/>
            <a:ext cx="165622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Captar clientes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/>
          <p:nvPr/>
        </p:nvSpPr>
        <p:spPr>
          <a:xfrm>
            <a:off x="870139" y="1566209"/>
            <a:ext cx="6391350" cy="4282980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 diapositiva corresponde a la pestaña No 2.</a:t>
            </a:r>
            <a:endParaRPr/>
          </a:p>
        </p:txBody>
      </p:sp>
      <p:sp>
        <p:nvSpPr>
          <p:cNvPr id="102" name="Google Shape;102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3" name="Google Shape;103;p3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751114" y="489857"/>
            <a:ext cx="6629400" cy="653143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937599" y="662539"/>
            <a:ext cx="2515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Identificar a los clientes</a:t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>
            <a:off x="1165900" y="2126563"/>
            <a:ext cx="5799827" cy="3308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Luego que se identifican los segmentos, se procede a a</a:t>
            </a:r>
            <a:r>
              <a:rPr lang="en-US" sz="1100"/>
              <a:t>nalizarlos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se determina si son clientes potenciales y con ello, tomar una decisión sobre si se invertirá tiempo y dinero en ellos o no. Este análisis se tendrá que llevar a cabo durante todo el proceso de venta a medida que se va obteniendo más datos de este nuevo consumidor.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empresa debe determinar quiénes son esos clientes, cuya adquisición no solo va a aumentar la cuota de mercado a corto plazo, sino que elevará la rentabilidad y los beneficios de la empresa a largo plazo.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Determinar el segmento de mercado es más atractivo para la empresa pues se pueden plantear diversas cuestiones como: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-17145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volumen de productos o servicios demandado.</a:t>
            </a:r>
            <a:endParaRPr/>
          </a:p>
          <a:p>
            <a:pPr indent="-17145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Conocer los atributos del producto o servicio que se están demandando y que tiene la competencia. </a:t>
            </a:r>
            <a:endParaRPr/>
          </a:p>
          <a:p>
            <a:pPr indent="-17145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Mirar el tiempo de permanencia como clientes.</a:t>
            </a:r>
            <a:endParaRPr/>
          </a:p>
          <a:p>
            <a:pPr indent="-17145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 distribución geográfica.</a:t>
            </a:r>
            <a:endParaRPr/>
          </a:p>
          <a:p>
            <a:pPr indent="-17145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posibilidad de generar boca a boca.</a:t>
            </a:r>
            <a:endParaRPr/>
          </a:p>
          <a:p>
            <a:pPr indent="-171450" lvl="1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Tener en cuenta el comportamiento de compra.</a:t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751114" y="1224250"/>
            <a:ext cx="6629400" cy="653143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937599" y="1396932"/>
            <a:ext cx="215796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Seleccionar clientes</a:t>
            </a:r>
            <a:endParaRPr/>
          </a:p>
        </p:txBody>
      </p:sp>
      <p:sp>
        <p:nvSpPr>
          <p:cNvPr id="109" name="Google Shape;109;p3"/>
          <p:cNvSpPr/>
          <p:nvPr/>
        </p:nvSpPr>
        <p:spPr>
          <a:xfrm>
            <a:off x="751114" y="5818414"/>
            <a:ext cx="6629400" cy="653143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937599" y="5991096"/>
            <a:ext cx="165622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Captar clientes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/>
          <p:nvPr/>
        </p:nvSpPr>
        <p:spPr>
          <a:xfrm>
            <a:off x="859253" y="2246632"/>
            <a:ext cx="6391350" cy="2423339"/>
          </a:xfrm>
          <a:prstGeom prst="roundRect">
            <a:avLst>
              <a:gd fmla="val 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 diapositiva corresponde a la pestaña No 3.</a:t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19" name="Google Shape;119;p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751114" y="489857"/>
            <a:ext cx="6629400" cy="653143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937599" y="662539"/>
            <a:ext cx="2515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Identificar a los clientes</a:t>
            </a:r>
            <a:endParaRPr/>
          </a:p>
        </p:txBody>
      </p:sp>
      <p:sp>
        <p:nvSpPr>
          <p:cNvPr id="122" name="Google Shape;122;p4"/>
          <p:cNvSpPr/>
          <p:nvPr/>
        </p:nvSpPr>
        <p:spPr>
          <a:xfrm>
            <a:off x="1056478" y="2832965"/>
            <a:ext cx="6018672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captación de clientes es el proceso de incorporar nuevos clientes a la empresa, con el propósito de que compren los productos de la misma y se conviertan en una fuente de utilidad para el negocio. Por tanto, una vez que se seleccionan los segmentos más representativos, el siguiente paso es establecer a través de qué medios hay que dirigirse a dichos segmentos.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ello, la empresa debe destinar recursos humanos, monetarios y de tiempo que deben ser tenidos en cuenta a la hora de realizar la comunicación para captar clientes. Todo lo anterior con el objetivo de obtener pleno conocimiento en la forma como estos se comportan en un proceso de compra.</a:t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>
            <a:off x="751114" y="1224250"/>
            <a:ext cx="6629400" cy="653143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937599" y="1396932"/>
            <a:ext cx="215796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Seleccionar clientes</a:t>
            </a:r>
            <a:endParaRPr/>
          </a:p>
        </p:txBody>
      </p:sp>
      <p:sp>
        <p:nvSpPr>
          <p:cNvPr id="125" name="Google Shape;125;p4"/>
          <p:cNvSpPr/>
          <p:nvPr/>
        </p:nvSpPr>
        <p:spPr>
          <a:xfrm>
            <a:off x="751114" y="1958643"/>
            <a:ext cx="6629400" cy="653143"/>
          </a:xfrm>
          <a:prstGeom prst="roundRect">
            <a:avLst>
              <a:gd fmla="val 16667" name="adj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937599" y="2131325"/>
            <a:ext cx="165622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Captar clientes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