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eHqPpm9ftvKDLlquQAiubgUIg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CF02_2_2_gráfico_recomendaciones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"/>
          <p:cNvGrpSpPr/>
          <p:nvPr/>
        </p:nvGrpSpPr>
        <p:grpSpPr>
          <a:xfrm>
            <a:off x="990599" y="1194707"/>
            <a:ext cx="3507014" cy="5295900"/>
            <a:chOff x="990599" y="1194707"/>
            <a:chExt cx="3507014" cy="5295900"/>
          </a:xfrm>
        </p:grpSpPr>
        <p:pic>
          <p:nvPicPr>
            <p:cNvPr id="84" name="Google Shape;84;p2"/>
            <p:cNvPicPr preferRelativeResize="0"/>
            <p:nvPr/>
          </p:nvPicPr>
          <p:blipFill rotWithShape="1">
            <a:blip r:embed="rId3">
              <a:alphaModFix/>
            </a:blip>
            <a:srcRect b="0" l="55888" r="0" t="0"/>
            <a:stretch/>
          </p:blipFill>
          <p:spPr>
            <a:xfrm>
              <a:off x="990599" y="1194707"/>
              <a:ext cx="3507014" cy="5295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2"/>
            <p:cNvSpPr/>
            <p:nvPr/>
          </p:nvSpPr>
          <p:spPr>
            <a:xfrm>
              <a:off x="1991457" y="1970314"/>
              <a:ext cx="708200" cy="58782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76369" y="2436594"/>
              <a:ext cx="708200" cy="58782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930469" y="3258531"/>
              <a:ext cx="912188" cy="58782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828475" y="4219292"/>
              <a:ext cx="610538" cy="58782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939362" y="4576288"/>
              <a:ext cx="610538" cy="58782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referencia visual dada.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8253350" y="5097622"/>
            <a:ext cx="3948174" cy="17603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imágenes:https://www.freepik.es/vector-gratis/ilustracion-concepto-marketing_10802152.htm#page=1&amp;query=mercadeo&amp;position=6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https://www.socialmediamp.es/redes-sociales-una-herramienta-para-la-atencion-al-cliente-de-tu-marca/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392869" y="5154673"/>
            <a:ext cx="2508251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Brindar un trato personalizado.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971699" y="1031372"/>
            <a:ext cx="34208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cuál va a ser la primera experiencia de </a:t>
            </a:r>
            <a:r>
              <a:rPr lang="es-ES" sz="1200"/>
              <a:t>s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cliente, ese primer momento de verdad.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526044" y="1817906"/>
            <a:ext cx="33037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Tener claro los diferentes grupos de clientes para poder comunicarse con ellos.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3208395" y="2495146"/>
            <a:ext cx="35642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Diseñar la estrategia de retención de clientes según cada comprador, de tal manera que se le dé una atención personalizada.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3488692" y="3413896"/>
            <a:ext cx="28233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Mejorar la atención al cliente ofreciendo la opción de los canales de atención.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3457913" y="4345456"/>
            <a:ext cx="28233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Ofrecer programas de fidelización para esos clientes leales a la marca.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23667" y="587270"/>
            <a:ext cx="7108500" cy="55491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 rot="10800000">
            <a:off x="1665520" y="1985039"/>
            <a:ext cx="325937" cy="1273492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118" y="1493037"/>
            <a:ext cx="626066" cy="62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4355" y="2116225"/>
            <a:ext cx="480131" cy="46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32926" y="2586256"/>
            <a:ext cx="500743" cy="500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7">
            <a:alphaModFix/>
          </a:blip>
          <a:srcRect b="68041" l="32510" r="51405" t="18355"/>
          <a:stretch/>
        </p:blipFill>
        <p:spPr>
          <a:xfrm>
            <a:off x="3017536" y="3340595"/>
            <a:ext cx="471156" cy="531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7">
            <a:alphaModFix/>
          </a:blip>
          <a:srcRect b="82899" l="54464" r="30068" t="2119"/>
          <a:stretch/>
        </p:blipFill>
        <p:spPr>
          <a:xfrm>
            <a:off x="2979916" y="4235132"/>
            <a:ext cx="491781" cy="63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7">
            <a:alphaModFix/>
          </a:blip>
          <a:srcRect b="86114" l="5040" r="72421" t="1067"/>
          <a:stretch/>
        </p:blipFill>
        <p:spPr>
          <a:xfrm>
            <a:off x="1941911" y="4556955"/>
            <a:ext cx="842217" cy="63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