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90SOE0BYsV6jl+RtWgnOyC6Cd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CF02_2_infografía_marketing relacional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gráfico de acuerdo a referencia visual dada. Colocar íconos que se relacionen con el texto.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https://www.freepik.es/vector-gratis/set-elementos-infografia_4173037.htm#page=2&amp;query=mercadeo&amp;position=29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59994" l="37359" r="38801" t="4395"/>
          <a:stretch/>
        </p:blipFill>
        <p:spPr>
          <a:xfrm>
            <a:off x="2405520" y="1529780"/>
            <a:ext cx="3677352" cy="36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3447537" y="2780269"/>
            <a:ext cx="1248032" cy="1270807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394489" y="728288"/>
            <a:ext cx="24106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a los clientes y conocer en profundidad sus necesidades y deseos.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163425" y="2615442"/>
            <a:ext cx="1853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Captar implica ofrecer los productos de la empresa al p</a:t>
            </a:r>
            <a:r>
              <a:rPr lang="es-ES"/>
              <a:t>ú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blico objetivo según la información recibida de la fase de identificación.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763981" y="5251718"/>
            <a:ext cx="26371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a los clientes potenciales con productos es la clave para que estos se conviertan en clientes reales.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22116" y="5159697"/>
            <a:ext cx="324943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Retener clientes es el objetivo clave. Se debe convertir en clientes fieles que estén totalmente satisfechos y se conviertan en clientes apóstoles y hablen bien de la empresa.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71914" y="2246121"/>
            <a:ext cx="170105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Potenciar que los clientes aumenten el número de compras y traigan nuevos clientes.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475699" y="3154062"/>
            <a:ext cx="12667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relacional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3177214" y="604122"/>
            <a:ext cx="2744728" cy="98699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945137" y="2399168"/>
            <a:ext cx="2009400" cy="192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37DB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24988" y="2104480"/>
            <a:ext cx="1885053" cy="145283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571913" y="4996028"/>
            <a:ext cx="3499639" cy="1452831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2F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612024" y="5088049"/>
            <a:ext cx="2789152" cy="131284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