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hF18vahP59FNhabx+TbpeJ79V6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8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8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1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/>
          <p:nvPr/>
        </p:nvSpPr>
        <p:spPr>
          <a:xfrm>
            <a:off x="2301833" y="2823358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CF02_3_Línea de tiempo D_clientes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Favor adecuar contenido a la referencia: Línea de tiempo D. En total son dos pestañas.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 diapositiva corresponde a la pestaña No1.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/>
          <p:cNvSpPr/>
          <p:nvPr/>
        </p:nvSpPr>
        <p:spPr>
          <a:xfrm>
            <a:off x="728599" y="1111703"/>
            <a:ext cx="642257" cy="64089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"/>
          <p:cNvSpPr/>
          <p:nvPr/>
        </p:nvSpPr>
        <p:spPr>
          <a:xfrm>
            <a:off x="1523257" y="1111702"/>
            <a:ext cx="6096000" cy="336232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"/>
          <p:cNvSpPr/>
          <p:nvPr/>
        </p:nvSpPr>
        <p:spPr>
          <a:xfrm>
            <a:off x="1686542" y="1262873"/>
            <a:ext cx="186140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Clientes actuales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/>
          <p:nvPr/>
        </p:nvSpPr>
        <p:spPr>
          <a:xfrm>
            <a:off x="728599" y="4589992"/>
            <a:ext cx="642257" cy="6408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/>
          <p:nvPr/>
        </p:nvSpPr>
        <p:spPr>
          <a:xfrm>
            <a:off x="1523257" y="4589991"/>
            <a:ext cx="6096000" cy="64089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1686542" y="4741162"/>
            <a:ext cx="216918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Clientes potenciales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1686542" y="1764576"/>
            <a:ext cx="5715000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 todos los clientes que la empresa posee actualmente y por tanto representan un activo muy valioso; sobre todo para mantener el nivel de participación dentro del mercado total. Los clientes actuales se pueden mantener y aumentar su volumen de compra de la oferta de la empresa, con nuevos productos diferenciados para diversas necesidades; por ejemplo, Quala ofrece Frutiño, una bebida refrescante, pero también ofrece Nuti Bela para el cabello. Son dos necesidades diferentes que ayuda a aumentar sus ventas y el tamaño de su mercado.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conservar a los clientes actuales, las empresas deben lograr la plena satisfacción de sus clientes, no s</a:t>
            </a:r>
            <a:r>
              <a:rPr lang="en-US" sz="1200"/>
              <a:t>o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 con la entrega de productos de excelente calidad, sino brindando un nivel de servicio que los mantenga satisfechos y compren siempre la marca.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 diapositiva corresponde a la pestaña No2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1" name="Google Shape;101;p3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728599" y="1111703"/>
            <a:ext cx="642257" cy="6408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1523257" y="1111703"/>
            <a:ext cx="6096000" cy="65287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1686542" y="1262873"/>
            <a:ext cx="186140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Clientes actuales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728599" y="1915748"/>
            <a:ext cx="642257" cy="64089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1523257" y="1915748"/>
            <a:ext cx="6096000" cy="235775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1686542" y="2066918"/>
            <a:ext cx="216918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Clientes potenciales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1686542" y="2556642"/>
            <a:ext cx="5639544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clientes potenciales son aquellos que probablemente adquirirán alguno de los productos o servicios que son ofertados por la empresa, pero aún no deciden la compra. Para que una empresa logre el crecimiento esperado debe procurar atraer estos clientes y lograr así aumentar su cuota de mercado o participación en el mismo. Para atraer nuevos clientes la empresa debe tener un producto diferenciado que genere valor para los clientes y se diferencie y supere lo que ofrece la competencia.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CLAUDIA VASQUEZ</dc:creator>
</cp:coreProperties>
</file>