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MLBggOO2NthV0T1f6NPuEGurm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6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3" name="Google Shape;53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CF02_4_gráfico_ciclo del proceso de la venta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rehacer gráfico hecho por el experto.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a&#10;&#10;Descripción generada automáticamente" id="81" name="Google Shape;8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814" y="422031"/>
            <a:ext cx="7361247" cy="580818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"/>
          <p:cNvSpPr/>
          <p:nvPr/>
        </p:nvSpPr>
        <p:spPr>
          <a:xfrm>
            <a:off x="2873829" y="598714"/>
            <a:ext cx="2928257" cy="381000"/>
          </a:xfrm>
          <a:prstGeom prst="rect">
            <a:avLst/>
          </a:prstGeom>
          <a:solidFill>
            <a:srgbClr val="001F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 rot="-5400000">
            <a:off x="29937" y="3464806"/>
            <a:ext cx="1779814" cy="381000"/>
          </a:xfrm>
          <a:prstGeom prst="rect">
            <a:avLst/>
          </a:prstGeom>
          <a:solidFill>
            <a:srgbClr val="001F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 rot="-5400000">
            <a:off x="6596825" y="3286196"/>
            <a:ext cx="1779814" cy="381000"/>
          </a:xfrm>
          <a:prstGeom prst="rect">
            <a:avLst/>
          </a:prstGeom>
          <a:solidFill>
            <a:srgbClr val="001F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2964369" y="480777"/>
            <a:ext cx="24641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Ciclo de venta</a:t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 rot="-5400000">
            <a:off x="247158" y="3028096"/>
            <a:ext cx="12827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Referidos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 rot="-5400000">
            <a:off x="6841983" y="3206706"/>
            <a:ext cx="13708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Validación</a:t>
            </a: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3628914" y="1458088"/>
            <a:ext cx="921316" cy="381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1723914" y="3927409"/>
            <a:ext cx="921316" cy="381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2707598" y="5232318"/>
            <a:ext cx="921316" cy="381000"/>
          </a:xfrm>
          <a:prstGeom prst="rect">
            <a:avLst/>
          </a:prstGeom>
          <a:solidFill>
            <a:srgbClr val="70AD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4489387" y="5237585"/>
            <a:ext cx="921316" cy="381000"/>
          </a:xfrm>
          <a:prstGeom prst="rect">
            <a:avLst/>
          </a:prstGeom>
          <a:solidFill>
            <a:srgbClr val="5A99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5624456" y="3842453"/>
            <a:ext cx="921316" cy="38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5138569" y="2177802"/>
            <a:ext cx="921316" cy="3810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2049341" y="1998610"/>
            <a:ext cx="1004947" cy="70602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1825406" y="3894751"/>
            <a:ext cx="6719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Cierre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2751142" y="5268510"/>
            <a:ext cx="96372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Negociación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4468182" y="5257449"/>
            <a:ext cx="105509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Demostración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5635342" y="3917834"/>
            <a:ext cx="81144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Entrevista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5138569" y="2293180"/>
            <a:ext cx="10470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Acercamiento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3550001" y="1496436"/>
            <a:ext cx="10791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Prospectación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002615" y="2165716"/>
            <a:ext cx="122406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Posventas y relaciones a LP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