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9747"/>
  </p:normalViewPr>
  <p:slideViewPr>
    <p:cSldViewPr snapToGrid="0">
      <p:cViewPr varScale="1">
        <p:scale>
          <a:sx n="109" d="100"/>
          <a:sy n="10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15/09/21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403179" y="2610999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CF02_4_gráfico_pasos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Favor realizar </a:t>
            </a: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gráfico de acuerdo a referencia visual dada.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https://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www.freepik.es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/vector-gratis/infografia-linea-tiempo-diseno-plano_13596534.htm#page=1&amp;query=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mercadeo&amp;position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=12</a:t>
            </a:r>
            <a:endParaRPr lang="es-ES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CAC51-6922-E649-99EE-B644A0AD95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624" b="77218" l="9744" r="89776">
                        <a14:foregroundMark x1="22204" y1="20144" x2="16134" y2="23501"/>
                        <a14:foregroundMark x1="16134" y1="23501" x2="13898" y2="31894"/>
                        <a14:foregroundMark x1="13898" y1="31894" x2="20607" y2="38129"/>
                        <a14:foregroundMark x1="20607" y1="38129" x2="26837" y2="39808"/>
                        <a14:foregroundMark x1="26837" y1="39808" x2="33067" y2="35971"/>
                        <a14:foregroundMark x1="33067" y1="35971" x2="42652" y2="21103"/>
                        <a14:foregroundMark x1="42652" y1="21103" x2="49042" y2="19664"/>
                        <a14:foregroundMark x1="49042" y1="19664" x2="57348" y2="20624"/>
                        <a14:foregroundMark x1="57348" y1="20624" x2="63259" y2="25180"/>
                        <a14:foregroundMark x1="63259" y1="25180" x2="62141" y2="34053"/>
                        <a14:foregroundMark x1="62141" y1="34053" x2="54792" y2="40767"/>
                        <a14:foregroundMark x1="69649" y1="76739" x2="76198" y2="78657"/>
                        <a14:foregroundMark x1="76198" y1="78657" x2="82428" y2="77218"/>
                        <a14:foregroundMark x1="82428" y1="77218" x2="87700" y2="71703"/>
                        <a14:foregroundMark x1="87700" y1="71703" x2="88818" y2="68825"/>
                      </a14:backgroundRemoval>
                    </a14:imgEffect>
                  </a14:imgLayer>
                </a14:imgProps>
              </a:ext>
            </a:extLst>
          </a:blip>
          <a:srcRect t="16685" b="17744"/>
          <a:stretch/>
        </p:blipFill>
        <p:spPr>
          <a:xfrm>
            <a:off x="309870" y="1820678"/>
            <a:ext cx="7257561" cy="31700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138291-16CE-D64F-8038-DEC83D926998}"/>
              </a:ext>
            </a:extLst>
          </p:cNvPr>
          <p:cNvSpPr/>
          <p:nvPr/>
        </p:nvSpPr>
        <p:spPr>
          <a:xfrm>
            <a:off x="1001641" y="3104706"/>
            <a:ext cx="1624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Segmentación del mercado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A3E4B-BC40-434E-A642-3ADE3F301B0C}"/>
              </a:ext>
            </a:extLst>
          </p:cNvPr>
          <p:cNvSpPr/>
          <p:nvPr/>
        </p:nvSpPr>
        <p:spPr>
          <a:xfrm>
            <a:off x="3231993" y="1297458"/>
            <a:ext cx="16243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Identificación de prospectos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D1692-CF89-7240-87EE-74F90BB002B2}"/>
              </a:ext>
            </a:extLst>
          </p:cNvPr>
          <p:cNvSpPr/>
          <p:nvPr/>
        </p:nvSpPr>
        <p:spPr>
          <a:xfrm>
            <a:off x="3079288" y="4159065"/>
            <a:ext cx="16243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Definición de candidatos</a:t>
            </a:r>
          </a:p>
          <a:p>
            <a:pPr algn="ctr"/>
            <a:endParaRPr lang="es-ES_tradn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CA6E39-E3B5-6046-83E8-7804CF05EB69}"/>
              </a:ext>
            </a:extLst>
          </p:cNvPr>
          <p:cNvSpPr/>
          <p:nvPr/>
        </p:nvSpPr>
        <p:spPr>
          <a:xfrm>
            <a:off x="5127210" y="2365435"/>
            <a:ext cx="1937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Contacto inicial</a:t>
            </a:r>
          </a:p>
          <a:p>
            <a:pPr algn="ctr"/>
            <a:endParaRPr lang="es-ES_tradn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A16888-DDBD-8E4B-87CF-BF2EEAA2FDBE}"/>
              </a:ext>
            </a:extLst>
          </p:cNvPr>
          <p:cNvSpPr/>
          <p:nvPr/>
        </p:nvSpPr>
        <p:spPr>
          <a:xfrm>
            <a:off x="5130522" y="5012256"/>
            <a:ext cx="19375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Preparación de la entrevista</a:t>
            </a:r>
          </a:p>
          <a:p>
            <a:pPr algn="ctr"/>
            <a:endParaRPr lang="es-ES_tradn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9372</TotalTime>
  <Words>77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127</cp:revision>
  <dcterms:modified xsi:type="dcterms:W3CDTF">2021-09-16T04:45:18Z</dcterms:modified>
</cp:coreProperties>
</file>