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8" r:id="rId2"/>
    <p:sldId id="289" r:id="rId3"/>
    <p:sldId id="286" r:id="rId4"/>
    <p:sldId id="292" r:id="rId5"/>
    <p:sldId id="295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GIOVANNA ANDREA ESCOBAR OSPINA" initials="GAEO" lastIdx="6" clrIdx="1">
    <p:extLst>
      <p:ext uri="{19B8F6BF-5375-455C-9EA6-DF929625EA0E}">
        <p15:presenceInfo xmlns:p15="http://schemas.microsoft.com/office/powerpoint/2012/main" userId="GIOVANNA ANDREA ESCOBAR OSP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249" autoAdjust="0"/>
  </p:normalViewPr>
  <p:slideViewPr>
    <p:cSldViewPr snapToGrid="0">
      <p:cViewPr varScale="1">
        <p:scale>
          <a:sx n="71" d="100"/>
          <a:sy n="71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11/10/2021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0887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678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864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ES" sz="1800" dirty="0" err="1">
                <a:solidFill>
                  <a:schemeClr val="lt1"/>
                </a:solidFill>
                <a:latin typeface="+mn-lt"/>
                <a:cs typeface="Calibri"/>
              </a:rPr>
              <a:t>Linea</a:t>
            </a:r>
            <a:r>
              <a:rPr lang="es-ES" sz="1800" dirty="0">
                <a:solidFill>
                  <a:schemeClr val="lt1"/>
                </a:solidFill>
                <a:latin typeface="+mn-lt"/>
                <a:cs typeface="Calibri"/>
              </a:rPr>
              <a:t> Tiempo D</a:t>
            </a:r>
          </a:p>
          <a:p>
            <a:pPr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cs typeface="Calibri"/>
              </a:rPr>
              <a:t>DI_CF4_ 2-1_Atributos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754" y="4542552"/>
            <a:ext cx="10989933" cy="77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Crear un acordeón para desplegar los tipos de pruebas. al dar clic en cada uno se despliega la descripción, las imágenes son sugeridas y pueden modificarse al criterio de producción, se mencionan las fuentes donde se toman.</a:t>
            </a:r>
            <a:endParaRPr lang="en-US" dirty="0">
              <a:solidFill>
                <a:srgbClr val="595959"/>
              </a:solidFill>
              <a:latin typeface="+mn-lt"/>
              <a:cs typeface="Calibri Light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0F7D65-EB25-4F31-B15D-57FCF0D4D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20"/>
          <a:stretch/>
        </p:blipFill>
        <p:spPr>
          <a:xfrm>
            <a:off x="0" y="51709"/>
            <a:ext cx="8315325" cy="3937196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sz="1800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Crear un acordeón para desplegar los diferentes tipos de </a:t>
            </a: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atributos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Las imágenes son sugeridas y pueden cambiarse a disposición de producción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0CE9E0-2CD9-4BD3-92C8-492C0605A06F}"/>
              </a:ext>
            </a:extLst>
          </p:cNvPr>
          <p:cNvSpPr txBox="1"/>
          <p:nvPr/>
        </p:nvSpPr>
        <p:spPr>
          <a:xfrm>
            <a:off x="999705" y="217585"/>
            <a:ext cx="2912728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es-ES_tradnl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Imagen del producto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7C28231-A7D2-428D-B5E2-A1186B25FAF4}"/>
              </a:ext>
            </a:extLst>
          </p:cNvPr>
          <p:cNvSpPr txBox="1"/>
          <p:nvPr/>
        </p:nvSpPr>
        <p:spPr>
          <a:xfrm>
            <a:off x="999705" y="2765399"/>
            <a:ext cx="3938648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es-ES_tradnl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Imagen de la empresa</a:t>
            </a: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320C3F0-C166-4FC1-8301-8ADE650BE2F9}"/>
              </a:ext>
            </a:extLst>
          </p:cNvPr>
          <p:cNvSpPr txBox="1"/>
          <p:nvPr/>
        </p:nvSpPr>
        <p:spPr>
          <a:xfrm>
            <a:off x="999704" y="3477048"/>
            <a:ext cx="495052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es-ES_tradnl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Calidad</a:t>
            </a: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5145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CO" sz="1800" b="0" i="0" u="none" strike="noStrike" cap="none" baseline="0" dirty="0">
              <a:solidFill>
                <a:srgbClr val="595959"/>
              </a:solidFill>
              <a:latin typeface="+mn-lt"/>
              <a:ea typeface="Calibri"/>
              <a:cs typeface="Calibri Light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381113" y="5231827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Imagen sugerida tomada de https://www.freepik.es/vector-gratis/composicion-rafaga-jugo-ftuiys-realista-imagenes-aerosol-frutas-tropicales-maduras-blanco_6871509.htm#page=1&amp;query=producto%20imagen&amp;position=25&amp;from_view=search</a:t>
            </a: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B2543E-A368-465E-B1C2-20259E8F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1" y="390556"/>
            <a:ext cx="7586749" cy="59245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C12A8E5-1BBC-4B25-AC3B-742351C3CEBA}"/>
              </a:ext>
            </a:extLst>
          </p:cNvPr>
          <p:cNvSpPr txBox="1"/>
          <p:nvPr/>
        </p:nvSpPr>
        <p:spPr>
          <a:xfrm>
            <a:off x="744458" y="542894"/>
            <a:ext cx="2912728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del producto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36A09-3F3B-4B65-A698-40D2CC0B4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9835"/>
            <a:ext cx="685800" cy="558165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0879D6A-DDEA-4C6F-93BD-A56B8E35B337}"/>
              </a:ext>
            </a:extLst>
          </p:cNvPr>
          <p:cNvSpPr txBox="1"/>
          <p:nvPr/>
        </p:nvSpPr>
        <p:spPr>
          <a:xfrm>
            <a:off x="172279" y="461694"/>
            <a:ext cx="377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5AA759-1BB4-4FAA-9A3A-8A7695CD3A51}"/>
              </a:ext>
            </a:extLst>
          </p:cNvPr>
          <p:cNvSpPr txBox="1"/>
          <p:nvPr/>
        </p:nvSpPr>
        <p:spPr>
          <a:xfrm>
            <a:off x="457524" y="1023663"/>
            <a:ext cx="4353015" cy="941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15000"/>
              </a:lnSpc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Percepción del producto que se crea en la mente del consumidor según la información recibida del </a:t>
            </a:r>
            <a:r>
              <a:rPr lang="es-MX" sz="1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producto.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2" descr="Composición de ráfaga de jugo de ftuiys realista con imágenes de aerosol y frutas tropicales maduras en blanco vector gratuito">
            <a:extLst>
              <a:ext uri="{FF2B5EF4-FFF2-40B4-BE49-F238E27FC236}">
                <a16:creationId xmlns:a16="http://schemas.microsoft.com/office/drawing/2014/main" id="{DAB51F06-0F72-42CA-9B4C-71DCF4DF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39" y="1023663"/>
            <a:ext cx="3114411" cy="42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CO" sz="1800" b="0" i="0" u="none" strike="noStrike" cap="none" baseline="0" dirty="0">
              <a:solidFill>
                <a:srgbClr val="595959"/>
              </a:solidFill>
              <a:latin typeface="+mn-lt"/>
              <a:ea typeface="Calibri"/>
              <a:cs typeface="Calibri Light" charset="0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62725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Imagen sugerida tomada de </a:t>
            </a:r>
            <a:r>
              <a:rPr lang="es-CO" sz="1200" dirty="0">
                <a:solidFill>
                  <a:schemeClr val="dk1"/>
                </a:solidFill>
                <a:latin typeface="+mn-lt"/>
                <a:cs typeface="Calibri"/>
              </a:rPr>
              <a:t>https://www.freepik.es/vector-gratis/ilustracion-concepto-empresa_8960482.htm#page=1&amp;query=empresa&amp;position=4&amp;from_view=search</a:t>
            </a:r>
            <a:endParaRPr sz="1200"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B2543E-A368-465E-B1C2-20259E8F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4" y="327166"/>
            <a:ext cx="7586749" cy="59245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C12A8E5-1BBC-4B25-AC3B-742351C3CEBA}"/>
              </a:ext>
            </a:extLst>
          </p:cNvPr>
          <p:cNvSpPr txBox="1"/>
          <p:nvPr/>
        </p:nvSpPr>
        <p:spPr>
          <a:xfrm>
            <a:off x="744458" y="542894"/>
            <a:ext cx="377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de la </a:t>
            </a:r>
            <a:r>
              <a:rPr lang="es-CO" sz="1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empresa 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36A09-3F3B-4B65-A698-40D2CC0B4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9835"/>
            <a:ext cx="685800" cy="558165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0879D6A-DDEA-4C6F-93BD-A56B8E35B337}"/>
              </a:ext>
            </a:extLst>
          </p:cNvPr>
          <p:cNvSpPr txBox="1"/>
          <p:nvPr/>
        </p:nvSpPr>
        <p:spPr>
          <a:xfrm>
            <a:off x="172279" y="461694"/>
            <a:ext cx="377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5AA759-1BB4-4FAA-9A3A-8A7695CD3A51}"/>
              </a:ext>
            </a:extLst>
          </p:cNvPr>
          <p:cNvSpPr txBox="1"/>
          <p:nvPr/>
        </p:nvSpPr>
        <p:spPr>
          <a:xfrm>
            <a:off x="517814" y="1041021"/>
            <a:ext cx="4132925" cy="293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15000"/>
              </a:lnSpc>
            </a:pPr>
            <a:r>
              <a:rPr lang="es-MX" sz="18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 una opinión generada en la memoria del mercado que interviene positiva o negativamente en los criterios y actitudes del consumidor hacia los productos. En muchos casos, compramos un producto porque la empresa que lo produce tiene una buena imagen o posicionamiento.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D60AA2-6213-4412-879F-48237633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809" y="3033091"/>
            <a:ext cx="371475" cy="381000"/>
          </a:xfrm>
          <a:prstGeom prst="rect">
            <a:avLst/>
          </a:prstGeom>
        </p:spPr>
      </p:pic>
      <p:pic>
        <p:nvPicPr>
          <p:cNvPr id="2" name="Picture 2" descr="Ilustración del concepto de empresa vector gratuito">
            <a:extLst>
              <a:ext uri="{FF2B5EF4-FFF2-40B4-BE49-F238E27FC236}">
                <a16:creationId xmlns:a16="http://schemas.microsoft.com/office/drawing/2014/main" id="{A65CCDE9-1ED6-419E-B9AF-60065843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53" y="2246694"/>
            <a:ext cx="3352386" cy="33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96837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MX"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Imagen sugerida tomada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https://www.freepik.es/vector-gratis/conjunto-sellos-sellos-goma-certificados-aprobados_8289944.htm#page=1&amp;query=calidad&amp;position=0&amp;from_view=search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B2543E-A368-465E-B1C2-20259E8F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4" y="327166"/>
            <a:ext cx="7586749" cy="59245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C12A8E5-1BBC-4B25-AC3B-742351C3CEBA}"/>
              </a:ext>
            </a:extLst>
          </p:cNvPr>
          <p:cNvSpPr txBox="1"/>
          <p:nvPr/>
        </p:nvSpPr>
        <p:spPr>
          <a:xfrm>
            <a:off x="744458" y="542894"/>
            <a:ext cx="535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b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Calidad 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36A09-3F3B-4B65-A698-40D2CC0B4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9835"/>
            <a:ext cx="685800" cy="558165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0879D6A-DDEA-4C6F-93BD-A56B8E35B337}"/>
              </a:ext>
            </a:extLst>
          </p:cNvPr>
          <p:cNvSpPr txBox="1"/>
          <p:nvPr/>
        </p:nvSpPr>
        <p:spPr>
          <a:xfrm>
            <a:off x="172279" y="461694"/>
            <a:ext cx="377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5AA759-1BB4-4FAA-9A3A-8A7695CD3A51}"/>
              </a:ext>
            </a:extLst>
          </p:cNvPr>
          <p:cNvSpPr txBox="1"/>
          <p:nvPr/>
        </p:nvSpPr>
        <p:spPr>
          <a:xfrm>
            <a:off x="549287" y="1300787"/>
            <a:ext cx="4132925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15000"/>
              </a:lnSpc>
            </a:pPr>
            <a:r>
              <a:rPr lang="es-MX" sz="1800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s-MX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</a:t>
            </a: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valoración de los elementos que componen el producto, en relación de unos estándares que miden las cualidades y lo comparan con la competencia.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2" descr="Conjunto de sellos de sellos de goma certificados y aprobados vector gratuito">
            <a:extLst>
              <a:ext uri="{FF2B5EF4-FFF2-40B4-BE49-F238E27FC236}">
                <a16:creationId xmlns:a16="http://schemas.microsoft.com/office/drawing/2014/main" id="{A32B8B81-A48D-4C8A-9B6E-4B111221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74" y="2765399"/>
            <a:ext cx="3941216" cy="26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689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219</Words>
  <Application>Microsoft Office PowerPoint</Application>
  <PresentationFormat>Panorámica</PresentationFormat>
  <Paragraphs>26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277</cp:revision>
  <dcterms:modified xsi:type="dcterms:W3CDTF">2021-10-11T23:48:52Z</dcterms:modified>
</cp:coreProperties>
</file>