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697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sicok.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498780" y="1315911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dirty="0">
                <a:solidFill>
                  <a:schemeClr val="lt1"/>
                </a:solidFill>
              </a:rPr>
              <a:t>Infografía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DI_CF4_1-1_Escala de las necesidades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sugiere rediseñar el de acuerdo con el contenido de las diapositiva continua.</a:t>
            </a:r>
            <a:endParaRPr lang="es-ES" dirty="0">
              <a:solidFill>
                <a:schemeClr val="dk1"/>
              </a:solidFill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·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Imagen tomada de </a:t>
            </a: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www.psicok.es</a:t>
            </a:r>
            <a:endParaRPr lang="es-E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6.jpg" descr="Resultado de imagen para productos segun la pirámide de maslow">
            <a:extLst>
              <a:ext uri="{FF2B5EF4-FFF2-40B4-BE49-F238E27FC236}">
                <a16:creationId xmlns:a16="http://schemas.microsoft.com/office/drawing/2014/main" id="{B1316763-6222-436B-9857-DCB4F9526AA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15158" y="2312182"/>
            <a:ext cx="6332220" cy="3556000"/>
          </a:xfrm>
          <a:prstGeom prst="rect">
            <a:avLst/>
          </a:prstGeom>
          <a:ln/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83E8C17-6493-45EA-8401-7C7596DE5AAE}"/>
              </a:ext>
            </a:extLst>
          </p:cNvPr>
          <p:cNvSpPr txBox="1"/>
          <p:nvPr/>
        </p:nvSpPr>
        <p:spPr>
          <a:xfrm>
            <a:off x="2250831" y="677230"/>
            <a:ext cx="317929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sz="14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Pirámide de necesidades de Maslow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017E2A9-8D7E-43AA-A5EB-7359A8D04E90}"/>
              </a:ext>
            </a:extLst>
          </p:cNvPr>
          <p:cNvSpPr txBox="1"/>
          <p:nvPr/>
        </p:nvSpPr>
        <p:spPr>
          <a:xfrm>
            <a:off x="576775" y="1117455"/>
            <a:ext cx="7441809" cy="1062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3820" algn="just">
              <a:lnSpc>
                <a:spcPct val="115000"/>
              </a:lnSpc>
            </a:pPr>
            <a:r>
              <a:rPr lang="es-CO" sz="14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El psicólogo Maslow formula en su teoría una jerarquía de necesidades humanas y propone que conforme se satisfacen las necesidades más básicas (parte inferior de la pirámide), los seres humanos desarrollan necesidades y deseos más elevados (parte superior de la pirámide).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tabLst/>
              <a:defRPr/>
            </a:pP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·"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Arial"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05D2452-517A-492D-8257-B48D03E05B48}"/>
              </a:ext>
            </a:extLst>
          </p:cNvPr>
          <p:cNvSpPr txBox="1"/>
          <p:nvPr/>
        </p:nvSpPr>
        <p:spPr>
          <a:xfrm>
            <a:off x="885962" y="938878"/>
            <a:ext cx="6105378" cy="4538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3820" algn="just">
              <a:lnSpc>
                <a:spcPct val="115000"/>
              </a:lnSpc>
            </a:pPr>
            <a:r>
              <a:rPr lang="es-CO" sz="9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De acuerdo con la imagen, el ser humano satisface las necesidades de forma ascendente, a medida que satisface las básicas, busca por todos los medios satisfacer las siguientes, hasta llegar a la autorrealización.</a:t>
            </a:r>
            <a:endParaRPr lang="es-CO" sz="9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3820">
              <a:lnSpc>
                <a:spcPct val="115000"/>
              </a:lnSpc>
            </a:pPr>
            <a:r>
              <a:rPr lang="es-CO" sz="9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O" sz="9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3820">
              <a:lnSpc>
                <a:spcPct val="115000"/>
              </a:lnSpc>
            </a:pPr>
            <a:r>
              <a:rPr lang="es-CO" sz="9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1.1.1.        Necesidades básicas.</a:t>
            </a:r>
            <a:endParaRPr lang="es-CO" sz="9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3820" algn="just">
              <a:lnSpc>
                <a:spcPct val="115000"/>
              </a:lnSpc>
            </a:pPr>
            <a:r>
              <a:rPr lang="es-CO" sz="9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Las necesidades básicas o fisiológicas, tienen origen biológico, es decir, del ser humano y están orientadas a su propia supervivencia. En esta primera escala (o base de la pirámide) se encuentra la necesidad de respirar, de tomar agua, comer, descansar o dormir, sexo o refugio.</a:t>
            </a:r>
            <a:endParaRPr lang="es-CO" sz="9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3820">
              <a:lnSpc>
                <a:spcPct val="115000"/>
              </a:lnSpc>
            </a:pPr>
            <a:r>
              <a:rPr lang="es-CO" sz="9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O" sz="9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3820">
              <a:lnSpc>
                <a:spcPct val="115000"/>
              </a:lnSpc>
            </a:pPr>
            <a:r>
              <a:rPr lang="es-CO" sz="9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1.1.2.        Necesidades de seguridad y protección.</a:t>
            </a:r>
            <a:endParaRPr lang="es-CO" sz="9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3820" algn="just">
              <a:lnSpc>
                <a:spcPct val="115000"/>
              </a:lnSpc>
            </a:pPr>
            <a:r>
              <a:rPr lang="es-CO" sz="9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Subiendo en la pirámide, encontramos las necesidades de seguridad personal, relacionadas directamente con el orden, seguridad física, empleabilidad e ingresos, seguridad familiar, de salud y la protección. Aquellas que permitan que la persona pueda sentirse segura.</a:t>
            </a:r>
            <a:endParaRPr lang="es-CO" sz="9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3820">
              <a:lnSpc>
                <a:spcPct val="115000"/>
              </a:lnSpc>
            </a:pPr>
            <a:r>
              <a:rPr lang="es-CO" sz="9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O" sz="9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3820">
              <a:lnSpc>
                <a:spcPct val="115000"/>
              </a:lnSpc>
            </a:pPr>
            <a:r>
              <a:rPr lang="es-CO" sz="9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1.1.3.        Necesidades de afiliación y afecto.</a:t>
            </a:r>
            <a:endParaRPr lang="es-CO" sz="9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3820" algn="just">
              <a:lnSpc>
                <a:spcPct val="115000"/>
              </a:lnSpc>
            </a:pPr>
            <a:r>
              <a:rPr lang="es-CO" sz="9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Las necesidades de amor, afecto y pertenencia a un grupo social o de filiación, se evidencian cuando se muestra el deseo de tener un novio o novia, contraer matrimonio, de tener una familia, de ser parte de un grupo o una comunidad, de pertenecer a una iglesia o club.</a:t>
            </a:r>
            <a:endParaRPr lang="es-CO" sz="9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3820">
              <a:lnSpc>
                <a:spcPct val="115000"/>
              </a:lnSpc>
            </a:pPr>
            <a:r>
              <a:rPr lang="es-CO" sz="9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O" sz="9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3820">
              <a:lnSpc>
                <a:spcPct val="115000"/>
              </a:lnSpc>
            </a:pPr>
            <a:r>
              <a:rPr lang="es-CO" sz="9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1.1.4.        Necesidades de estima.</a:t>
            </a:r>
            <a:endParaRPr lang="es-CO" sz="9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3820" algn="just">
              <a:lnSpc>
                <a:spcPct val="115000"/>
              </a:lnSpc>
            </a:pPr>
            <a:r>
              <a:rPr lang="es-CO" sz="9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Las necesidades de estima o de reconocimiento son categorizadas por Maslow en dos niveles: un nivel inferior que hace referencia al respeto de los demás, tener un estatus, fama, reputación y otra de nivel superior, determinado por la necesidad de respeto por sí mismo, aquí la  confianza, la independencia y libertad juegan un papel importante.</a:t>
            </a:r>
            <a:endParaRPr lang="es-CO" sz="9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3820">
              <a:lnSpc>
                <a:spcPct val="115000"/>
              </a:lnSpc>
            </a:pPr>
            <a:r>
              <a:rPr lang="es-CO" sz="9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O" sz="9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3820">
              <a:lnSpc>
                <a:spcPct val="115000"/>
              </a:lnSpc>
            </a:pPr>
            <a:r>
              <a:rPr lang="es-CO" sz="9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1.1.5.        Autorrealización o autoactualización.</a:t>
            </a:r>
            <a:endParaRPr lang="es-CO" sz="9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3820" algn="just">
              <a:lnSpc>
                <a:spcPct val="115000"/>
              </a:lnSpc>
            </a:pPr>
            <a:r>
              <a:rPr lang="es-CO" sz="9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Maslow describe estas necesidades como el cumplimiento de los ideales personales en una actividad específica. Autorrealizarse muchas veces implica la búsqueda de creatividad, talento, crecimiento, experiencias y descubrimiento (McLeod, 2007).</a:t>
            </a:r>
            <a:endParaRPr lang="es-CO" sz="9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2615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425</Words>
  <Application>Microsoft Office PowerPoint</Application>
  <PresentationFormat>Panorámica</PresentationFormat>
  <Paragraphs>25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ZENITH CHINCHILLA RUEDAS</cp:lastModifiedBy>
  <cp:revision>9</cp:revision>
  <dcterms:modified xsi:type="dcterms:W3CDTF">2021-09-17T16:09:30Z</dcterms:modified>
</cp:coreProperties>
</file>