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japack.es/blog-es/embalaje/embalaje-primario-secundario-terciario-diferenci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Grafico interactivo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DI_CF4_2-8_tipos_de_embalaje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42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vaya apareciendo el contenido de  en cada uno de los tipos de productos al dar clic sobre el nombre. Se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sugiere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los empaques en movimiento y con la indicación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 sobr</a:t>
            </a:r>
            <a:r>
              <a:rPr lang="es-ES" dirty="0">
                <a:solidFill>
                  <a:schemeClr val="dk1"/>
                </a:solidFill>
              </a:rPr>
              <a:t>e cada nombre.</a:t>
            </a:r>
            <a:endParaRPr lang="es-E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Empaque primario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 en contacto directo con el producto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MX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b="1" dirty="0">
                <a:solidFill>
                  <a:schemeClr val="dk1"/>
                </a:solidFill>
              </a:rPr>
              <a:t>Empaque s</a:t>
            </a:r>
            <a:r>
              <a:rPr lang="es-MX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ecundario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Protege el embalaje primario y se puede desechar al momento de que el producto es usado.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MX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b="1" dirty="0">
                <a:solidFill>
                  <a:schemeClr val="dk1"/>
                </a:solidFill>
              </a:rPr>
              <a:t>Empaque t</a:t>
            </a:r>
            <a:r>
              <a:rPr lang="es-MX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erciario o de transporte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Protege al producto al momento de transportarlo, especialmente en exportación o distribución.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MX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MX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https://www.rajapack.es/blog-es/embalaje/embalaje-primario-secundario-terciario-diferencian/</a:t>
            </a: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19.png">
            <a:extLst>
              <a:ext uri="{FF2B5EF4-FFF2-40B4-BE49-F238E27FC236}">
                <a16:creationId xmlns:a16="http://schemas.microsoft.com/office/drawing/2014/main" id="{B2EDECEF-A6FF-446E-AA60-CE363B5B382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3733" y="1257300"/>
            <a:ext cx="7145361" cy="3216228"/>
          </a:xfrm>
          <a:prstGeom prst="rect">
            <a:avLst/>
          </a:prstGeom>
          <a:ln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95309D9-257C-4472-91C1-72B7D69F1EAC}"/>
              </a:ext>
            </a:extLst>
          </p:cNvPr>
          <p:cNvSpPr txBox="1"/>
          <p:nvPr/>
        </p:nvSpPr>
        <p:spPr>
          <a:xfrm>
            <a:off x="1875844" y="583450"/>
            <a:ext cx="6105378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ES_tradnl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Tipos de embalajes</a:t>
            </a:r>
            <a:endParaRPr lang="es-CO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</Words>
  <Application>Microsoft Office PowerPoint</Application>
  <PresentationFormat>Panorámica</PresentationFormat>
  <Paragraphs>19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5</cp:revision>
  <dcterms:modified xsi:type="dcterms:W3CDTF">2021-10-12T00:14:57Z</dcterms:modified>
</cp:coreProperties>
</file>