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597254" y="1538825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dirty="0">
                <a:solidFill>
                  <a:schemeClr val="lt1"/>
                </a:solidFill>
              </a:rPr>
              <a:t>Grafico interactivo</a:t>
            </a:r>
          </a:p>
          <a:p>
            <a:pPr algn="ctr">
              <a:buClr>
                <a:schemeClr val="lt1"/>
              </a:buClr>
              <a:buSzPts val="450"/>
            </a:pPr>
            <a:r>
              <a:rPr lang="es-CO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DI_CF4_7-1_Clasificación_herramientas_Ofimaticas</a:t>
            </a:r>
          </a:p>
          <a:p>
            <a:pPr algn="ctr">
              <a:buClr>
                <a:schemeClr val="lt1"/>
              </a:buClr>
              <a:buSzPts val="450"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495465" y="4542552"/>
            <a:ext cx="10869222" cy="7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Emplear imágenes y gráficas puntuales, que faciliten resumir y esquematizar conceptos puntuales. Los conceptos deben abordarse de manera clara.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rediseñar el gráfico interactivo donde </a:t>
            </a:r>
            <a:r>
              <a:rPr lang="es-ES" dirty="0">
                <a:solidFill>
                  <a:schemeClr val="dk1"/>
                </a:solidFill>
              </a:rPr>
              <a:t>se muestre el texto en la conversación de los dos personajes.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E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dirty="0">
                <a:solidFill>
                  <a:schemeClr val="dk1"/>
                </a:solidFill>
              </a:rPr>
              <a:t>Texto 1: </a:t>
            </a:r>
            <a:r>
              <a:rPr lang="es-MX" dirty="0">
                <a:solidFill>
                  <a:schemeClr val="dk1"/>
                </a:solidFill>
              </a:rPr>
              <a:t>Soluciones de escritorio: son aquellas herramientas que se deben instalar localmente en cada computador para que puedan funcionar. Usualmente, requieren de la compra de una licencia o bien pueden instalarse de forma gratuita según la marca. Por ejemplo, Microsoft Office (pago por licencia) y Open Office (gratuito).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MX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MX" dirty="0">
                <a:solidFill>
                  <a:schemeClr val="dk1"/>
                </a:solidFill>
              </a:rPr>
              <a:t>Texto 2:  Soluciones online: como su nombre lo indica, son aquellas que funcionan a través de un servidor y con conexión a internet. El funcionamiento es similar a las soluciones de escritorio, solo que puedes acceder a ellas desde cualquier lugar siempre que se esté conectado a internet. Por ejemplo: Google Apps (documentos, hojas de cálculo, etc.) u Office Online (Word, Excel, etc.). A diferencia de las soluciones de escritorio, las herramientas ofimáticas en línea permiten trabajar de forma colaborativa en un mismo documento, compartir información, etc.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ES" dirty="0">
              <a:solidFill>
                <a:schemeClr val="dk1"/>
              </a:solidFill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·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r>
              <a:rPr lang="es-CO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elaboración propia.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29108F-3500-4E17-96A3-C457B1A26441}"/>
              </a:ext>
            </a:extLst>
          </p:cNvPr>
          <p:cNvSpPr txBox="1"/>
          <p:nvPr/>
        </p:nvSpPr>
        <p:spPr>
          <a:xfrm>
            <a:off x="813742" y="904144"/>
            <a:ext cx="4785200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3820" algn="just">
              <a:lnSpc>
                <a:spcPct val="115000"/>
              </a:lnSpc>
            </a:pPr>
            <a:r>
              <a:rPr lang="es-ES_tradnl" i="1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Clasificación herramientas Ofimáticas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2FC2DD-AFEE-483F-BE94-74A8DDA46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583" y="1223142"/>
            <a:ext cx="5007073" cy="500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235</Words>
  <Application>Microsoft Office PowerPoint</Application>
  <PresentationFormat>Panorámica</PresentationFormat>
  <Paragraphs>12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ZENITH CHINCHILLA RUEDAS</cp:lastModifiedBy>
  <cp:revision>7</cp:revision>
  <dcterms:modified xsi:type="dcterms:W3CDTF">2021-10-08T16:41:47Z</dcterms:modified>
</cp:coreProperties>
</file>