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7"/>
    <p:restoredTop sz="96346"/>
  </p:normalViewPr>
  <p:slideViewPr>
    <p:cSldViewPr snapToGrid="0" snapToObjects="1">
      <p:cViewPr varScale="1">
        <p:scale>
          <a:sx n="107" d="100"/>
          <a:sy n="107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4924D-3966-5C47-AFF7-058BBFCAC701}" type="doc">
      <dgm:prSet loTypeId="urn:microsoft.com/office/officeart/2005/8/layout/hProcess4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2E7EE39-3524-A942-9392-164E5447797A}">
      <dgm:prSet phldrT="[Text]"/>
      <dgm:spPr/>
      <dgm:t>
        <a:bodyPr/>
        <a:lstStyle/>
        <a:p>
          <a:r>
            <a:rPr lang="es-ES_tradnl" noProof="0" dirty="0"/>
            <a:t>De nacimiento</a:t>
          </a:r>
        </a:p>
      </dgm:t>
    </dgm:pt>
    <dgm:pt modelId="{5B88E750-4CB1-4342-8C48-3B5A5C1F50EC}" type="parTrans" cxnId="{765697C1-EECF-E548-9628-750905B3C109}">
      <dgm:prSet/>
      <dgm:spPr/>
      <dgm:t>
        <a:bodyPr/>
        <a:lstStyle/>
        <a:p>
          <a:endParaRPr lang="es-ES_tradnl" noProof="0" dirty="0"/>
        </a:p>
      </dgm:t>
    </dgm:pt>
    <dgm:pt modelId="{3125DDBB-5E1E-9449-91F0-95B7BBC1F169}" type="sibTrans" cxnId="{765697C1-EECF-E548-9628-750905B3C109}">
      <dgm:prSet/>
      <dgm:spPr/>
      <dgm:t>
        <a:bodyPr/>
        <a:lstStyle/>
        <a:p>
          <a:endParaRPr lang="es-ES_tradnl" noProof="0" dirty="0"/>
        </a:p>
      </dgm:t>
    </dgm:pt>
    <dgm:pt modelId="{292DD877-5A4C-C443-AD9B-936BE2CAFA58}">
      <dgm:prSet phldrT="[Text]"/>
      <dgm:spPr/>
      <dgm:t>
        <a:bodyPr/>
        <a:lstStyle/>
        <a:p>
          <a:r>
            <a:rPr lang="es-ES_tradnl" noProof="0" dirty="0"/>
            <a:t>Se define el </a:t>
          </a:r>
          <a:r>
            <a:rPr lang="es-ES_tradnl" noProof="0" dirty="0" smtClean="0"/>
            <a:t>lineal.</a:t>
          </a:r>
          <a:endParaRPr lang="es-ES_tradnl" noProof="0" dirty="0"/>
        </a:p>
      </dgm:t>
    </dgm:pt>
    <dgm:pt modelId="{138E03DB-8128-AA4E-B881-0B49DD9C3938}" type="parTrans" cxnId="{F6204836-8CD3-7E41-AA4D-399585F843C8}">
      <dgm:prSet/>
      <dgm:spPr/>
      <dgm:t>
        <a:bodyPr/>
        <a:lstStyle/>
        <a:p>
          <a:endParaRPr lang="es-ES_tradnl" noProof="0" dirty="0"/>
        </a:p>
      </dgm:t>
    </dgm:pt>
    <dgm:pt modelId="{013BA3EF-0992-D545-A103-911797E099FA}" type="sibTrans" cxnId="{F6204836-8CD3-7E41-AA4D-399585F843C8}">
      <dgm:prSet/>
      <dgm:spPr/>
      <dgm:t>
        <a:bodyPr/>
        <a:lstStyle/>
        <a:p>
          <a:endParaRPr lang="es-ES_tradnl" noProof="0" dirty="0"/>
        </a:p>
      </dgm:t>
    </dgm:pt>
    <dgm:pt modelId="{0447CB13-E739-E948-81F9-5AD3F4DA9411}">
      <dgm:prSet phldrT="[Text]"/>
      <dgm:spPr/>
      <dgm:t>
        <a:bodyPr/>
        <a:lstStyle/>
        <a:p>
          <a:r>
            <a:rPr lang="es-ES_tradnl" noProof="0" dirty="0"/>
            <a:t>De ataque</a:t>
          </a:r>
        </a:p>
      </dgm:t>
    </dgm:pt>
    <dgm:pt modelId="{7C4F5CDD-CF4C-4A4B-8C74-2E631EF78E48}" type="parTrans" cxnId="{4F54D461-359E-EF40-A0D8-541AB33CA992}">
      <dgm:prSet/>
      <dgm:spPr/>
      <dgm:t>
        <a:bodyPr/>
        <a:lstStyle/>
        <a:p>
          <a:endParaRPr lang="es-ES_tradnl" noProof="0" dirty="0"/>
        </a:p>
      </dgm:t>
    </dgm:pt>
    <dgm:pt modelId="{C0F9F251-9588-0E40-B4DA-FDDFA995205D}" type="sibTrans" cxnId="{4F54D461-359E-EF40-A0D8-541AB33CA992}">
      <dgm:prSet/>
      <dgm:spPr/>
      <dgm:t>
        <a:bodyPr/>
        <a:lstStyle/>
        <a:p>
          <a:endParaRPr lang="es-ES_tradnl" noProof="0" dirty="0"/>
        </a:p>
      </dgm:t>
    </dgm:pt>
    <dgm:pt modelId="{B77EBED7-E72E-3841-B1AE-129C69E66C09}">
      <dgm:prSet phldrT="[Text]"/>
      <dgm:spPr/>
      <dgm:t>
        <a:bodyPr/>
        <a:lstStyle/>
        <a:p>
          <a:r>
            <a:rPr lang="es-ES_tradnl" noProof="0" dirty="0"/>
            <a:t>Ampliación del </a:t>
          </a:r>
          <a:r>
            <a:rPr lang="es-ES_tradnl" noProof="0" dirty="0" smtClean="0"/>
            <a:t>lineal.</a:t>
          </a:r>
          <a:endParaRPr lang="es-ES_tradnl" noProof="0" dirty="0"/>
        </a:p>
      </dgm:t>
    </dgm:pt>
    <dgm:pt modelId="{5F4EA80E-0EE5-BD41-B11D-A0A7E223D027}" type="parTrans" cxnId="{99D165C3-64C3-3C4B-A891-D083613C2CBB}">
      <dgm:prSet/>
      <dgm:spPr/>
      <dgm:t>
        <a:bodyPr/>
        <a:lstStyle/>
        <a:p>
          <a:endParaRPr lang="es-ES_tradnl" noProof="0" dirty="0"/>
        </a:p>
      </dgm:t>
    </dgm:pt>
    <dgm:pt modelId="{F76596FC-7AB2-9042-B4A2-AC82A2FC63EB}" type="sibTrans" cxnId="{99D165C3-64C3-3C4B-A891-D083613C2CBB}">
      <dgm:prSet/>
      <dgm:spPr/>
      <dgm:t>
        <a:bodyPr/>
        <a:lstStyle/>
        <a:p>
          <a:endParaRPr lang="es-ES_tradnl" noProof="0" dirty="0"/>
        </a:p>
      </dgm:t>
    </dgm:pt>
    <dgm:pt modelId="{CDC24FE8-262F-ED46-9EA1-B53FA3721CFB}">
      <dgm:prSet phldrT="[Text]"/>
      <dgm:spPr/>
      <dgm:t>
        <a:bodyPr/>
        <a:lstStyle/>
        <a:p>
          <a:r>
            <a:rPr lang="es-ES_tradnl" noProof="0" dirty="0"/>
            <a:t>De mantenimiento</a:t>
          </a:r>
        </a:p>
      </dgm:t>
    </dgm:pt>
    <dgm:pt modelId="{2F69D2F1-66F5-4D44-9FCE-DB22117D94E1}" type="parTrans" cxnId="{497CB005-C2E1-4E46-B7D5-F6D07A2FAD64}">
      <dgm:prSet/>
      <dgm:spPr/>
      <dgm:t>
        <a:bodyPr/>
        <a:lstStyle/>
        <a:p>
          <a:endParaRPr lang="es-ES_tradnl" noProof="0" dirty="0"/>
        </a:p>
      </dgm:t>
    </dgm:pt>
    <dgm:pt modelId="{17063509-BAAA-AC4D-B061-5687A216AC53}" type="sibTrans" cxnId="{497CB005-C2E1-4E46-B7D5-F6D07A2FAD64}">
      <dgm:prSet/>
      <dgm:spPr/>
      <dgm:t>
        <a:bodyPr/>
        <a:lstStyle/>
        <a:p>
          <a:endParaRPr lang="es-ES_tradnl" noProof="0" dirty="0"/>
        </a:p>
      </dgm:t>
    </dgm:pt>
    <dgm:pt modelId="{8136218B-1EBC-FB47-A44D-4CEE71662843}">
      <dgm:prSet phldrT="[Text]"/>
      <dgm:spPr/>
      <dgm:t>
        <a:bodyPr/>
        <a:lstStyle/>
        <a:p>
          <a:r>
            <a:rPr lang="es-ES_tradnl" noProof="0" dirty="0"/>
            <a:t>Buena posición en el </a:t>
          </a:r>
          <a:r>
            <a:rPr lang="es-ES_tradnl" noProof="0" dirty="0" smtClean="0"/>
            <a:t>lineal.</a:t>
          </a:r>
          <a:endParaRPr lang="es-ES_tradnl" noProof="0" dirty="0"/>
        </a:p>
      </dgm:t>
    </dgm:pt>
    <dgm:pt modelId="{E7C4861B-A21D-5F44-A6A3-A207568DAD03}" type="parTrans" cxnId="{925B7E69-EC16-3746-9EF2-555C4FEA7C90}">
      <dgm:prSet/>
      <dgm:spPr/>
      <dgm:t>
        <a:bodyPr/>
        <a:lstStyle/>
        <a:p>
          <a:endParaRPr lang="es-ES_tradnl" noProof="0" dirty="0"/>
        </a:p>
      </dgm:t>
    </dgm:pt>
    <dgm:pt modelId="{74CED395-84B0-2241-A810-F215F987E451}" type="sibTrans" cxnId="{925B7E69-EC16-3746-9EF2-555C4FEA7C90}">
      <dgm:prSet/>
      <dgm:spPr/>
      <dgm:t>
        <a:bodyPr/>
        <a:lstStyle/>
        <a:p>
          <a:endParaRPr lang="es-ES_tradnl" noProof="0" dirty="0"/>
        </a:p>
      </dgm:t>
    </dgm:pt>
    <dgm:pt modelId="{6EE1F620-82F1-7443-84D1-5BC0BE518B68}">
      <dgm:prSet phldrT="[Text]"/>
      <dgm:spPr/>
      <dgm:t>
        <a:bodyPr/>
        <a:lstStyle/>
        <a:p>
          <a:r>
            <a:rPr lang="es-ES_tradnl" noProof="0" dirty="0"/>
            <a:t>De defensa</a:t>
          </a:r>
        </a:p>
      </dgm:t>
    </dgm:pt>
    <dgm:pt modelId="{767EC5F0-B0AD-E14B-924F-FC04C53F6879}" type="parTrans" cxnId="{31C5D342-B2D2-7742-AD67-6CFCFE3460A5}">
      <dgm:prSet/>
      <dgm:spPr/>
      <dgm:t>
        <a:bodyPr/>
        <a:lstStyle/>
        <a:p>
          <a:endParaRPr lang="es-ES_tradnl" noProof="0" dirty="0"/>
        </a:p>
      </dgm:t>
    </dgm:pt>
    <dgm:pt modelId="{E46DF8FA-906C-3D4F-9530-08246D386495}" type="sibTrans" cxnId="{31C5D342-B2D2-7742-AD67-6CFCFE3460A5}">
      <dgm:prSet/>
      <dgm:spPr/>
      <dgm:t>
        <a:bodyPr/>
        <a:lstStyle/>
        <a:p>
          <a:endParaRPr lang="es-ES_tradnl" noProof="0" dirty="0"/>
        </a:p>
      </dgm:t>
    </dgm:pt>
    <dgm:pt modelId="{2002E73E-ECE8-7C44-95C6-4FD8276B7C61}">
      <dgm:prSet phldrT="[Text]"/>
      <dgm:spPr/>
      <dgm:t>
        <a:bodyPr/>
        <a:lstStyle/>
        <a:p>
          <a:r>
            <a:rPr lang="es-ES_tradnl" noProof="0" dirty="0"/>
            <a:t>Frenar la reducción del </a:t>
          </a:r>
          <a:r>
            <a:rPr lang="es-ES_tradnl" noProof="0" dirty="0" smtClean="0"/>
            <a:t>lineal.</a:t>
          </a:r>
          <a:endParaRPr lang="es-ES_tradnl" noProof="0" dirty="0"/>
        </a:p>
      </dgm:t>
    </dgm:pt>
    <dgm:pt modelId="{AF4DEAD2-4D3C-A648-A737-0E578A8A9653}" type="parTrans" cxnId="{24E7F1B8-8C4F-F64A-B653-CD28AB7824AE}">
      <dgm:prSet/>
      <dgm:spPr/>
      <dgm:t>
        <a:bodyPr/>
        <a:lstStyle/>
        <a:p>
          <a:endParaRPr lang="es-ES_tradnl" noProof="0" dirty="0"/>
        </a:p>
      </dgm:t>
    </dgm:pt>
    <dgm:pt modelId="{8AC8BAAB-5715-2E46-BD19-5556E5BC3061}" type="sibTrans" cxnId="{24E7F1B8-8C4F-F64A-B653-CD28AB7824AE}">
      <dgm:prSet/>
      <dgm:spPr/>
      <dgm:t>
        <a:bodyPr/>
        <a:lstStyle/>
        <a:p>
          <a:endParaRPr lang="es-ES_tradnl" noProof="0" dirty="0"/>
        </a:p>
      </dgm:t>
    </dgm:pt>
    <dgm:pt modelId="{6C96E0F8-6270-3C44-9306-0D934E3458E7}">
      <dgm:prSet phldrT="[Text]"/>
      <dgm:spPr/>
      <dgm:t>
        <a:bodyPr/>
        <a:lstStyle/>
        <a:p>
          <a:r>
            <a:rPr lang="es-ES_tradnl" noProof="0" dirty="0"/>
            <a:t>Primer </a:t>
          </a:r>
          <a:r>
            <a:rPr lang="es-ES_tradnl" noProof="0" dirty="0" smtClean="0"/>
            <a:t>pedido.</a:t>
          </a:r>
          <a:endParaRPr lang="es-ES_tradnl" noProof="0" dirty="0"/>
        </a:p>
      </dgm:t>
    </dgm:pt>
    <dgm:pt modelId="{DA201C4A-32AE-BA47-B280-AB0FA57FB5FA}" type="parTrans" cxnId="{95492DE1-026B-1945-A696-0100304F5BED}">
      <dgm:prSet/>
      <dgm:spPr/>
      <dgm:t>
        <a:bodyPr/>
        <a:lstStyle/>
        <a:p>
          <a:endParaRPr lang="es-ES_tradnl" noProof="0" dirty="0"/>
        </a:p>
      </dgm:t>
    </dgm:pt>
    <dgm:pt modelId="{FFDA8F86-EEBF-0144-B4C6-7C2B51FD5D0E}" type="sibTrans" cxnId="{95492DE1-026B-1945-A696-0100304F5BED}">
      <dgm:prSet/>
      <dgm:spPr/>
      <dgm:t>
        <a:bodyPr/>
        <a:lstStyle/>
        <a:p>
          <a:endParaRPr lang="es-ES_tradnl" noProof="0" dirty="0"/>
        </a:p>
      </dgm:t>
    </dgm:pt>
    <dgm:pt modelId="{364921CB-B9A3-CC4F-B6CD-ABD8198BAAFD}">
      <dgm:prSet phldrT="[Text]"/>
      <dgm:spPr/>
      <dgm:t>
        <a:bodyPr/>
        <a:lstStyle/>
        <a:p>
          <a:r>
            <a:rPr lang="es-ES_tradnl" noProof="0" dirty="0"/>
            <a:t>Colocación del </a:t>
          </a:r>
          <a:r>
            <a:rPr lang="es-ES_tradnl" noProof="0" dirty="0" smtClean="0"/>
            <a:t>producto.</a:t>
          </a:r>
          <a:endParaRPr lang="es-ES_tradnl" noProof="0" dirty="0"/>
        </a:p>
      </dgm:t>
    </dgm:pt>
    <dgm:pt modelId="{D4C93D8D-1A35-FA4C-82F2-980C2D9D6F35}" type="parTrans" cxnId="{D4FBD7EE-1D23-234C-A0A5-17A42A709C21}">
      <dgm:prSet/>
      <dgm:spPr/>
      <dgm:t>
        <a:bodyPr/>
        <a:lstStyle/>
        <a:p>
          <a:endParaRPr lang="es-ES_tradnl" noProof="0" dirty="0"/>
        </a:p>
      </dgm:t>
    </dgm:pt>
    <dgm:pt modelId="{7815122B-BBF4-2440-A04F-A1EFF49DF3C4}" type="sibTrans" cxnId="{D4FBD7EE-1D23-234C-A0A5-17A42A709C21}">
      <dgm:prSet/>
      <dgm:spPr/>
      <dgm:t>
        <a:bodyPr/>
        <a:lstStyle/>
        <a:p>
          <a:endParaRPr lang="es-ES_tradnl" noProof="0" dirty="0"/>
        </a:p>
      </dgm:t>
    </dgm:pt>
    <dgm:pt modelId="{F1A5E109-4841-A546-B406-B5DA0BCE0348}">
      <dgm:prSet phldrT="[Text]"/>
      <dgm:spPr/>
      <dgm:t>
        <a:bodyPr/>
        <a:lstStyle/>
        <a:p>
          <a:r>
            <a:rPr lang="es-ES_tradnl" noProof="0" dirty="0"/>
            <a:t>Expansión del </a:t>
          </a:r>
          <a:r>
            <a:rPr lang="es-ES_tradnl" noProof="0" dirty="0" smtClean="0"/>
            <a:t>producto.</a:t>
          </a:r>
          <a:endParaRPr lang="es-ES_tradnl" noProof="0" dirty="0"/>
        </a:p>
      </dgm:t>
    </dgm:pt>
    <dgm:pt modelId="{C5F1C5F0-792F-EE43-AF13-46C146A24E71}" type="parTrans" cxnId="{EB8049C8-01C3-5E41-8D72-08BDE136B24E}">
      <dgm:prSet/>
      <dgm:spPr/>
      <dgm:t>
        <a:bodyPr/>
        <a:lstStyle/>
        <a:p>
          <a:endParaRPr lang="es-ES_tradnl" noProof="0" dirty="0"/>
        </a:p>
      </dgm:t>
    </dgm:pt>
    <dgm:pt modelId="{E1E94DB9-45F8-AB4C-85CD-5DEDD3B93C03}" type="sibTrans" cxnId="{EB8049C8-01C3-5E41-8D72-08BDE136B24E}">
      <dgm:prSet/>
      <dgm:spPr/>
      <dgm:t>
        <a:bodyPr/>
        <a:lstStyle/>
        <a:p>
          <a:endParaRPr lang="es-ES_tradnl" noProof="0" dirty="0"/>
        </a:p>
      </dgm:t>
    </dgm:pt>
    <dgm:pt modelId="{8E810D1C-3CC2-E84C-9BD2-686E1DD38B08}">
      <dgm:prSet phldrT="[Text]"/>
      <dgm:spPr/>
      <dgm:t>
        <a:bodyPr/>
        <a:lstStyle/>
        <a:p>
          <a:r>
            <a:rPr lang="es-ES_tradnl" noProof="0" dirty="0"/>
            <a:t>Aumento de la </a:t>
          </a:r>
          <a:r>
            <a:rPr lang="es-ES_tradnl" noProof="0" dirty="0" smtClean="0"/>
            <a:t>rotación.</a:t>
          </a:r>
          <a:endParaRPr lang="es-ES_tradnl" noProof="0" dirty="0"/>
        </a:p>
      </dgm:t>
    </dgm:pt>
    <dgm:pt modelId="{AC13CF2A-C2D2-E945-8877-49CC234EEC71}" type="parTrans" cxnId="{BF1E37B8-F6E5-1447-AF9B-EC29305F473A}">
      <dgm:prSet/>
      <dgm:spPr/>
      <dgm:t>
        <a:bodyPr/>
        <a:lstStyle/>
        <a:p>
          <a:endParaRPr lang="es-ES_tradnl" noProof="0" dirty="0"/>
        </a:p>
      </dgm:t>
    </dgm:pt>
    <dgm:pt modelId="{B145649E-2894-ED4E-8638-3AFF17425022}" type="sibTrans" cxnId="{BF1E37B8-F6E5-1447-AF9B-EC29305F473A}">
      <dgm:prSet/>
      <dgm:spPr/>
      <dgm:t>
        <a:bodyPr/>
        <a:lstStyle/>
        <a:p>
          <a:endParaRPr lang="es-ES_tradnl" noProof="0" dirty="0"/>
        </a:p>
      </dgm:t>
    </dgm:pt>
    <dgm:pt modelId="{81C0142D-24F6-BA48-B7F7-13ECD9EC0B3D}">
      <dgm:prSet phldrT="[Text]"/>
      <dgm:spPr/>
      <dgm:t>
        <a:bodyPr/>
        <a:lstStyle/>
        <a:p>
          <a:r>
            <a:rPr lang="es-ES_tradnl" noProof="0" dirty="0"/>
            <a:t>Salida constante del </a:t>
          </a:r>
          <a:r>
            <a:rPr lang="es-ES_tradnl" noProof="0" dirty="0" smtClean="0"/>
            <a:t>producto.</a:t>
          </a:r>
          <a:endParaRPr lang="es-ES_tradnl" noProof="0" dirty="0"/>
        </a:p>
      </dgm:t>
    </dgm:pt>
    <dgm:pt modelId="{4B647CFC-A172-D94C-982D-E0BA319F577E}" type="parTrans" cxnId="{2BBA6F08-0512-584F-B5FB-6BA859C8C41C}">
      <dgm:prSet/>
      <dgm:spPr/>
      <dgm:t>
        <a:bodyPr/>
        <a:lstStyle/>
        <a:p>
          <a:endParaRPr lang="es-ES_tradnl" noProof="0" dirty="0"/>
        </a:p>
      </dgm:t>
    </dgm:pt>
    <dgm:pt modelId="{D60B3945-B911-0E45-BFD4-C1BD6971C9BC}" type="sibTrans" cxnId="{2BBA6F08-0512-584F-B5FB-6BA859C8C41C}">
      <dgm:prSet/>
      <dgm:spPr/>
      <dgm:t>
        <a:bodyPr/>
        <a:lstStyle/>
        <a:p>
          <a:endParaRPr lang="es-ES_tradnl" noProof="0" dirty="0"/>
        </a:p>
      </dgm:t>
    </dgm:pt>
    <dgm:pt modelId="{4DAA6B63-4108-5447-A2FF-8390D52A6872}">
      <dgm:prSet phldrT="[Text]"/>
      <dgm:spPr/>
      <dgm:t>
        <a:bodyPr/>
        <a:lstStyle/>
        <a:p>
          <a:r>
            <a:rPr lang="es-ES_tradnl" noProof="0" dirty="0"/>
            <a:t>Dedicación </a:t>
          </a:r>
          <a:r>
            <a:rPr lang="es-ES_tradnl" noProof="0" dirty="0" smtClean="0"/>
            <a:t>personalizada.</a:t>
          </a:r>
          <a:endParaRPr lang="es-ES_tradnl" noProof="0" dirty="0"/>
        </a:p>
      </dgm:t>
    </dgm:pt>
    <dgm:pt modelId="{11C1CB93-1ABD-C145-AD55-23490ED29F94}" type="parTrans" cxnId="{AA36843D-F580-444D-86D0-AA42E1AE2B76}">
      <dgm:prSet/>
      <dgm:spPr/>
      <dgm:t>
        <a:bodyPr/>
        <a:lstStyle/>
        <a:p>
          <a:endParaRPr lang="es-ES_tradnl" noProof="0" dirty="0"/>
        </a:p>
      </dgm:t>
    </dgm:pt>
    <dgm:pt modelId="{7A2740F9-AA8F-4243-A289-BD506F4DE544}" type="sibTrans" cxnId="{AA36843D-F580-444D-86D0-AA42E1AE2B76}">
      <dgm:prSet/>
      <dgm:spPr/>
      <dgm:t>
        <a:bodyPr/>
        <a:lstStyle/>
        <a:p>
          <a:endParaRPr lang="es-ES_tradnl" noProof="0" dirty="0"/>
        </a:p>
      </dgm:t>
    </dgm:pt>
    <dgm:pt modelId="{4DC3EAE6-D1C4-5D4A-AEC0-58F74F25E1A1}">
      <dgm:prSet phldrT="[Text]"/>
      <dgm:spPr/>
      <dgm:t>
        <a:bodyPr/>
        <a:lstStyle/>
        <a:p>
          <a:r>
            <a:rPr lang="es-ES_tradnl" noProof="0" dirty="0"/>
            <a:t>Promociones en el punto de </a:t>
          </a:r>
          <a:r>
            <a:rPr lang="es-ES_tradnl" noProof="0" dirty="0" smtClean="0"/>
            <a:t>venta.</a:t>
          </a:r>
          <a:endParaRPr lang="es-ES_tradnl" noProof="0" dirty="0"/>
        </a:p>
      </dgm:t>
    </dgm:pt>
    <dgm:pt modelId="{ACD8045E-E592-B54C-A559-99EEF53682B3}" type="parTrans" cxnId="{4E744194-3A4B-ED48-AB94-FF09BF44B50F}">
      <dgm:prSet/>
      <dgm:spPr/>
      <dgm:t>
        <a:bodyPr/>
        <a:lstStyle/>
        <a:p>
          <a:endParaRPr lang="es-ES_tradnl" noProof="0" dirty="0"/>
        </a:p>
      </dgm:t>
    </dgm:pt>
    <dgm:pt modelId="{B7BE64AE-5845-5248-8F42-AAAF4E5CD34C}" type="sibTrans" cxnId="{4E744194-3A4B-ED48-AB94-FF09BF44B50F}">
      <dgm:prSet/>
      <dgm:spPr/>
      <dgm:t>
        <a:bodyPr/>
        <a:lstStyle/>
        <a:p>
          <a:endParaRPr lang="es-ES_tradnl" noProof="0" dirty="0"/>
        </a:p>
      </dgm:t>
    </dgm:pt>
    <dgm:pt modelId="{B3821756-6AD9-9348-8DB6-F8C382175FD6}">
      <dgm:prSet phldrT="[Text]"/>
      <dgm:spPr/>
      <dgm:t>
        <a:bodyPr/>
        <a:lstStyle/>
        <a:p>
          <a:r>
            <a:rPr lang="es-ES_tradnl" noProof="0" dirty="0"/>
            <a:t>Animaciones del </a:t>
          </a:r>
          <a:r>
            <a:rPr lang="es-ES_tradnl" noProof="0" dirty="0" smtClean="0"/>
            <a:t>lineal.</a:t>
          </a:r>
          <a:endParaRPr lang="es-ES_tradnl" noProof="0" dirty="0"/>
        </a:p>
      </dgm:t>
    </dgm:pt>
    <dgm:pt modelId="{5C7591B2-B3A2-2348-9868-47547DC692FC}" type="parTrans" cxnId="{F3E48B01-F2FD-004B-B239-89BED3EBC414}">
      <dgm:prSet/>
      <dgm:spPr/>
      <dgm:t>
        <a:bodyPr/>
        <a:lstStyle/>
        <a:p>
          <a:endParaRPr lang="es-ES_tradnl" noProof="0" dirty="0"/>
        </a:p>
      </dgm:t>
    </dgm:pt>
    <dgm:pt modelId="{AB075796-E9C9-524D-B0BF-40C9969D1057}" type="sibTrans" cxnId="{F3E48B01-F2FD-004B-B239-89BED3EBC414}">
      <dgm:prSet/>
      <dgm:spPr/>
      <dgm:t>
        <a:bodyPr/>
        <a:lstStyle/>
        <a:p>
          <a:endParaRPr lang="es-ES_tradnl" noProof="0" dirty="0"/>
        </a:p>
      </dgm:t>
    </dgm:pt>
    <dgm:pt modelId="{29851620-8EBD-F34A-BF71-709AE86FED73}">
      <dgm:prSet phldrT="[Text]"/>
      <dgm:spPr/>
      <dgm:t>
        <a:bodyPr/>
        <a:lstStyle/>
        <a:p>
          <a:r>
            <a:rPr lang="es-ES_tradnl" noProof="0" dirty="0"/>
            <a:t>Aumentar la </a:t>
          </a:r>
          <a:r>
            <a:rPr lang="es-ES_tradnl" noProof="0" dirty="0" smtClean="0"/>
            <a:t>animación.</a:t>
          </a:r>
          <a:endParaRPr lang="es-ES_tradnl" noProof="0" dirty="0"/>
        </a:p>
      </dgm:t>
    </dgm:pt>
    <dgm:pt modelId="{B7EC1DDE-9FCD-0A4E-8B77-3306C1042306}" type="parTrans" cxnId="{2ECB0F37-3B6D-1F4C-AFB6-4BDC4082DD36}">
      <dgm:prSet/>
      <dgm:spPr/>
      <dgm:t>
        <a:bodyPr/>
        <a:lstStyle/>
        <a:p>
          <a:endParaRPr lang="es-ES_tradnl" noProof="0" dirty="0"/>
        </a:p>
      </dgm:t>
    </dgm:pt>
    <dgm:pt modelId="{F24568C8-4FFB-3447-A604-B70DAC47CC09}" type="sibTrans" cxnId="{2ECB0F37-3B6D-1F4C-AFB6-4BDC4082DD36}">
      <dgm:prSet/>
      <dgm:spPr/>
      <dgm:t>
        <a:bodyPr/>
        <a:lstStyle/>
        <a:p>
          <a:endParaRPr lang="es-ES_tradnl" noProof="0" dirty="0"/>
        </a:p>
      </dgm:t>
    </dgm:pt>
    <dgm:pt modelId="{0BB97FEA-EBF4-A843-82CC-57BF47F8845A}">
      <dgm:prSet phldrT="[Text]"/>
      <dgm:spPr/>
      <dgm:t>
        <a:bodyPr/>
        <a:lstStyle/>
        <a:p>
          <a:r>
            <a:rPr lang="es-ES_tradnl" noProof="0" dirty="0"/>
            <a:t>Mejorar la relación con el </a:t>
          </a:r>
          <a:r>
            <a:rPr lang="es-ES_tradnl" noProof="0" dirty="0" smtClean="0"/>
            <a:t>distribuidor</a:t>
          </a:r>
          <a:r>
            <a:rPr lang="es-ES_tradnl" noProof="0" dirty="0" smtClean="0"/>
            <a:t>. </a:t>
          </a:r>
          <a:endParaRPr lang="es-ES_tradnl" noProof="0" dirty="0"/>
        </a:p>
      </dgm:t>
    </dgm:pt>
    <dgm:pt modelId="{9816CC66-E16F-E649-AF36-DA1F96778155}" type="parTrans" cxnId="{09B06CCB-9C9A-2247-AEE2-70E46D3F5FC4}">
      <dgm:prSet/>
      <dgm:spPr/>
      <dgm:t>
        <a:bodyPr/>
        <a:lstStyle/>
        <a:p>
          <a:endParaRPr lang="es-ES_tradnl" noProof="0" dirty="0"/>
        </a:p>
      </dgm:t>
    </dgm:pt>
    <dgm:pt modelId="{AAF4FA2D-C211-304B-953D-F6B8B3AAAAA4}" type="sibTrans" cxnId="{09B06CCB-9C9A-2247-AEE2-70E46D3F5FC4}">
      <dgm:prSet/>
      <dgm:spPr/>
      <dgm:t>
        <a:bodyPr/>
        <a:lstStyle/>
        <a:p>
          <a:endParaRPr lang="es-ES_tradnl" noProof="0" dirty="0"/>
        </a:p>
      </dgm:t>
    </dgm:pt>
    <dgm:pt modelId="{B31625BF-0C97-2749-ACB4-8F3CCFED43AF}" type="pres">
      <dgm:prSet presAssocID="{C504924D-3966-5C47-AFF7-058BBFCAC7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8D2FF3D6-3F8E-8C40-A4F0-34D6663C4D62}" type="pres">
      <dgm:prSet presAssocID="{C504924D-3966-5C47-AFF7-058BBFCAC701}" presName="tSp" presStyleCnt="0"/>
      <dgm:spPr/>
    </dgm:pt>
    <dgm:pt modelId="{FED9FDC9-BEF2-0B46-94D8-A0AAAFD46385}" type="pres">
      <dgm:prSet presAssocID="{C504924D-3966-5C47-AFF7-058BBFCAC701}" presName="bSp" presStyleCnt="0"/>
      <dgm:spPr/>
    </dgm:pt>
    <dgm:pt modelId="{ACC78909-8B32-EC47-98BB-2FE8962427A9}" type="pres">
      <dgm:prSet presAssocID="{C504924D-3966-5C47-AFF7-058BBFCAC701}" presName="process" presStyleCnt="0"/>
      <dgm:spPr/>
    </dgm:pt>
    <dgm:pt modelId="{073AF05E-26B6-1A47-A27B-DDCCEC263888}" type="pres">
      <dgm:prSet presAssocID="{D2E7EE39-3524-A942-9392-164E5447797A}" presName="composite1" presStyleCnt="0"/>
      <dgm:spPr/>
    </dgm:pt>
    <dgm:pt modelId="{A9F042DA-DF39-194D-A878-7C69967D6D17}" type="pres">
      <dgm:prSet presAssocID="{D2E7EE39-3524-A942-9392-164E5447797A}" presName="dummyNode1" presStyleLbl="node1" presStyleIdx="0" presStyleCnt="4"/>
      <dgm:spPr/>
    </dgm:pt>
    <dgm:pt modelId="{499CC051-F8F9-334E-8006-9EF0A63520CB}" type="pres">
      <dgm:prSet presAssocID="{D2E7EE39-3524-A942-9392-164E5447797A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92A3FCC3-C5EB-BC49-8A63-A80106A1F9D0}" type="pres">
      <dgm:prSet presAssocID="{D2E7EE39-3524-A942-9392-164E5447797A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2353222-156E-AC4E-94F2-F9B7BC8BC2FE}" type="pres">
      <dgm:prSet presAssocID="{D2E7EE39-3524-A942-9392-164E5447797A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57EB2D7-604A-C54C-ACEA-D2FA937CE37F}" type="pres">
      <dgm:prSet presAssocID="{D2E7EE39-3524-A942-9392-164E5447797A}" presName="connSite1" presStyleCnt="0"/>
      <dgm:spPr/>
    </dgm:pt>
    <dgm:pt modelId="{6AD03EEF-9629-434D-9D68-462790AB016F}" type="pres">
      <dgm:prSet presAssocID="{3125DDBB-5E1E-9449-91F0-95B7BBC1F169}" presName="Name9" presStyleLbl="sibTrans2D1" presStyleIdx="0" presStyleCnt="3"/>
      <dgm:spPr/>
      <dgm:t>
        <a:bodyPr/>
        <a:lstStyle/>
        <a:p>
          <a:endParaRPr lang="es-ES_tradnl"/>
        </a:p>
      </dgm:t>
    </dgm:pt>
    <dgm:pt modelId="{A7D729CC-217D-954C-B8CD-7B909A1D2BE3}" type="pres">
      <dgm:prSet presAssocID="{0447CB13-E739-E948-81F9-5AD3F4DA9411}" presName="composite2" presStyleCnt="0"/>
      <dgm:spPr/>
    </dgm:pt>
    <dgm:pt modelId="{8849DD16-D608-9B49-9C33-02D6ABB00FFD}" type="pres">
      <dgm:prSet presAssocID="{0447CB13-E739-E948-81F9-5AD3F4DA9411}" presName="dummyNode2" presStyleLbl="node1" presStyleIdx="0" presStyleCnt="4"/>
      <dgm:spPr/>
    </dgm:pt>
    <dgm:pt modelId="{C13CCE22-12EA-6343-B240-2B844ECB1FE4}" type="pres">
      <dgm:prSet presAssocID="{0447CB13-E739-E948-81F9-5AD3F4DA9411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73DE98A-96E4-7A43-AF62-BBB907DDD05D}" type="pres">
      <dgm:prSet presAssocID="{0447CB13-E739-E948-81F9-5AD3F4DA9411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36D976A-01DE-114D-84E7-D4A6983FA34E}" type="pres">
      <dgm:prSet presAssocID="{0447CB13-E739-E948-81F9-5AD3F4DA9411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A95F858-9FAE-4B42-9E44-6E9F14AE1EF8}" type="pres">
      <dgm:prSet presAssocID="{0447CB13-E739-E948-81F9-5AD3F4DA9411}" presName="connSite2" presStyleCnt="0"/>
      <dgm:spPr/>
    </dgm:pt>
    <dgm:pt modelId="{1E893963-8D87-1A4F-9CED-C752CE89E6D3}" type="pres">
      <dgm:prSet presAssocID="{C0F9F251-9588-0E40-B4DA-FDDFA995205D}" presName="Name18" presStyleLbl="sibTrans2D1" presStyleIdx="1" presStyleCnt="3"/>
      <dgm:spPr/>
      <dgm:t>
        <a:bodyPr/>
        <a:lstStyle/>
        <a:p>
          <a:endParaRPr lang="es-ES_tradnl"/>
        </a:p>
      </dgm:t>
    </dgm:pt>
    <dgm:pt modelId="{553196D3-84F0-6545-8A79-57703F5F65E8}" type="pres">
      <dgm:prSet presAssocID="{CDC24FE8-262F-ED46-9EA1-B53FA3721CFB}" presName="composite1" presStyleCnt="0"/>
      <dgm:spPr/>
    </dgm:pt>
    <dgm:pt modelId="{FC2F65A4-A971-404D-B4AE-4E48ECC33729}" type="pres">
      <dgm:prSet presAssocID="{CDC24FE8-262F-ED46-9EA1-B53FA3721CFB}" presName="dummyNode1" presStyleLbl="node1" presStyleIdx="1" presStyleCnt="4"/>
      <dgm:spPr/>
    </dgm:pt>
    <dgm:pt modelId="{E14ACA3B-8A17-E74C-9624-4D4C642DEF49}" type="pres">
      <dgm:prSet presAssocID="{CDC24FE8-262F-ED46-9EA1-B53FA3721CFB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61BCB15-F5F8-4E48-81F5-80C647100757}" type="pres">
      <dgm:prSet presAssocID="{CDC24FE8-262F-ED46-9EA1-B53FA3721CFB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1F9BC17D-4ABF-024C-AAFF-28068B466C9F}" type="pres">
      <dgm:prSet presAssocID="{CDC24FE8-262F-ED46-9EA1-B53FA3721CFB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B0D998E-CB15-9041-A9CE-37625C25A161}" type="pres">
      <dgm:prSet presAssocID="{CDC24FE8-262F-ED46-9EA1-B53FA3721CFB}" presName="connSite1" presStyleCnt="0"/>
      <dgm:spPr/>
    </dgm:pt>
    <dgm:pt modelId="{FF018D2E-CB20-6848-BA23-54918DE14800}" type="pres">
      <dgm:prSet presAssocID="{17063509-BAAA-AC4D-B061-5687A216AC53}" presName="Name9" presStyleLbl="sibTrans2D1" presStyleIdx="2" presStyleCnt="3"/>
      <dgm:spPr/>
      <dgm:t>
        <a:bodyPr/>
        <a:lstStyle/>
        <a:p>
          <a:endParaRPr lang="es-ES_tradnl"/>
        </a:p>
      </dgm:t>
    </dgm:pt>
    <dgm:pt modelId="{6242616E-87BE-2347-9E8C-02EA988AD4C5}" type="pres">
      <dgm:prSet presAssocID="{6EE1F620-82F1-7443-84D1-5BC0BE518B68}" presName="composite2" presStyleCnt="0"/>
      <dgm:spPr/>
    </dgm:pt>
    <dgm:pt modelId="{7148423C-BFD4-C14A-B01D-DC4CE52CBCA5}" type="pres">
      <dgm:prSet presAssocID="{6EE1F620-82F1-7443-84D1-5BC0BE518B68}" presName="dummyNode2" presStyleLbl="node1" presStyleIdx="2" presStyleCnt="4"/>
      <dgm:spPr/>
    </dgm:pt>
    <dgm:pt modelId="{82A62E9C-C094-264D-AD91-37523774B54F}" type="pres">
      <dgm:prSet presAssocID="{6EE1F620-82F1-7443-84D1-5BC0BE518B68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1F09A3A6-EC89-8540-999A-08DDFE322316}" type="pres">
      <dgm:prSet presAssocID="{6EE1F620-82F1-7443-84D1-5BC0BE518B68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ED132C1-26D6-944A-8BF1-33B00D5A4D04}" type="pres">
      <dgm:prSet presAssocID="{6EE1F620-82F1-7443-84D1-5BC0BE518B68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C56941F-9BDF-5B4C-A819-EB0EB41669AA}" type="pres">
      <dgm:prSet presAssocID="{6EE1F620-82F1-7443-84D1-5BC0BE518B68}" presName="connSite2" presStyleCnt="0"/>
      <dgm:spPr/>
    </dgm:pt>
  </dgm:ptLst>
  <dgm:cxnLst>
    <dgm:cxn modelId="{4F0416F8-6355-4349-84A0-5BE6297EA7E8}" type="presOf" srcId="{F1A5E109-4841-A546-B406-B5DA0BCE0348}" destId="{C13CCE22-12EA-6343-B240-2B844ECB1FE4}" srcOrd="0" destOrd="1" presId="urn:microsoft.com/office/officeart/2005/8/layout/hProcess4"/>
    <dgm:cxn modelId="{EB8049C8-01C3-5E41-8D72-08BDE136B24E}" srcId="{0447CB13-E739-E948-81F9-5AD3F4DA9411}" destId="{F1A5E109-4841-A546-B406-B5DA0BCE0348}" srcOrd="1" destOrd="0" parTransId="{C5F1C5F0-792F-EE43-AF13-46C146A24E71}" sibTransId="{E1E94DB9-45F8-AB4C-85CD-5DEDD3B93C03}"/>
    <dgm:cxn modelId="{E1745E16-93C7-BE49-A3CA-47D53B0A97BE}" type="presOf" srcId="{CDC24FE8-262F-ED46-9EA1-B53FA3721CFB}" destId="{1F9BC17D-4ABF-024C-AAFF-28068B466C9F}" srcOrd="0" destOrd="0" presId="urn:microsoft.com/office/officeart/2005/8/layout/hProcess4"/>
    <dgm:cxn modelId="{925B7E69-EC16-3746-9EF2-555C4FEA7C90}" srcId="{CDC24FE8-262F-ED46-9EA1-B53FA3721CFB}" destId="{8136218B-1EBC-FB47-A44D-4CEE71662843}" srcOrd="0" destOrd="0" parTransId="{E7C4861B-A21D-5F44-A6A3-A207568DAD03}" sibTransId="{74CED395-84B0-2241-A810-F215F987E451}"/>
    <dgm:cxn modelId="{95492DE1-026B-1945-A696-0100304F5BED}" srcId="{D2E7EE39-3524-A942-9392-164E5447797A}" destId="{6C96E0F8-6270-3C44-9306-0D934E3458E7}" srcOrd="1" destOrd="0" parTransId="{DA201C4A-32AE-BA47-B280-AB0FA57FB5FA}" sibTransId="{FFDA8F86-EEBF-0144-B4C6-7C2B51FD5D0E}"/>
    <dgm:cxn modelId="{02A68803-279F-3744-AA13-6FCDCC4E5EB3}" type="presOf" srcId="{8E810D1C-3CC2-E84C-9BD2-686E1DD38B08}" destId="{D73DE98A-96E4-7A43-AF62-BBB907DDD05D}" srcOrd="1" destOrd="2" presId="urn:microsoft.com/office/officeart/2005/8/layout/hProcess4"/>
    <dgm:cxn modelId="{F1B32541-2DC0-F34A-AC50-2539053F444A}" type="presOf" srcId="{292DD877-5A4C-C443-AD9B-936BE2CAFA58}" destId="{92A3FCC3-C5EB-BC49-8A63-A80106A1F9D0}" srcOrd="1" destOrd="0" presId="urn:microsoft.com/office/officeart/2005/8/layout/hProcess4"/>
    <dgm:cxn modelId="{AA36843D-F580-444D-86D0-AA42E1AE2B76}" srcId="{CDC24FE8-262F-ED46-9EA1-B53FA3721CFB}" destId="{4DAA6B63-4108-5447-A2FF-8390D52A6872}" srcOrd="1" destOrd="0" parTransId="{11C1CB93-1ABD-C145-AD55-23490ED29F94}" sibTransId="{7A2740F9-AA8F-4243-A289-BD506F4DE544}"/>
    <dgm:cxn modelId="{F2709690-096C-204A-B0DC-321EFBBB5B89}" type="presOf" srcId="{8136218B-1EBC-FB47-A44D-4CEE71662843}" destId="{361BCB15-F5F8-4E48-81F5-80C647100757}" srcOrd="1" destOrd="0" presId="urn:microsoft.com/office/officeart/2005/8/layout/hProcess4"/>
    <dgm:cxn modelId="{0ED12EF9-8965-9344-8D4B-0F5ABE9C078C}" type="presOf" srcId="{B77EBED7-E72E-3841-B1AE-129C69E66C09}" destId="{C13CCE22-12EA-6343-B240-2B844ECB1FE4}" srcOrd="0" destOrd="0" presId="urn:microsoft.com/office/officeart/2005/8/layout/hProcess4"/>
    <dgm:cxn modelId="{2C93AC2F-F99D-4845-B9D2-1702E59127AA}" type="presOf" srcId="{C504924D-3966-5C47-AFF7-058BBFCAC701}" destId="{B31625BF-0C97-2749-ACB4-8F3CCFED43AF}" srcOrd="0" destOrd="0" presId="urn:microsoft.com/office/officeart/2005/8/layout/hProcess4"/>
    <dgm:cxn modelId="{D4FBD7EE-1D23-234C-A0A5-17A42A709C21}" srcId="{D2E7EE39-3524-A942-9392-164E5447797A}" destId="{364921CB-B9A3-CC4F-B6CD-ABD8198BAAFD}" srcOrd="2" destOrd="0" parTransId="{D4C93D8D-1A35-FA4C-82F2-980C2D9D6F35}" sibTransId="{7815122B-BBF4-2440-A04F-A1EFF49DF3C4}"/>
    <dgm:cxn modelId="{24E7F1B8-8C4F-F64A-B653-CD28AB7824AE}" srcId="{6EE1F620-82F1-7443-84D1-5BC0BE518B68}" destId="{2002E73E-ECE8-7C44-95C6-4FD8276B7C61}" srcOrd="0" destOrd="0" parTransId="{AF4DEAD2-4D3C-A648-A737-0E578A8A9653}" sibTransId="{8AC8BAAB-5715-2E46-BD19-5556E5BC3061}"/>
    <dgm:cxn modelId="{60B27135-3D59-4245-BC51-126FC33043D8}" type="presOf" srcId="{B3821756-6AD9-9348-8DB6-F8C382175FD6}" destId="{E14ACA3B-8A17-E74C-9624-4D4C642DEF49}" srcOrd="0" destOrd="3" presId="urn:microsoft.com/office/officeart/2005/8/layout/hProcess4"/>
    <dgm:cxn modelId="{F6204836-8CD3-7E41-AA4D-399585F843C8}" srcId="{D2E7EE39-3524-A942-9392-164E5447797A}" destId="{292DD877-5A4C-C443-AD9B-936BE2CAFA58}" srcOrd="0" destOrd="0" parTransId="{138E03DB-8128-AA4E-B881-0B49DD9C3938}" sibTransId="{013BA3EF-0992-D545-A103-911797E099FA}"/>
    <dgm:cxn modelId="{C8E09A4B-51C6-4042-9957-F978FDF82036}" type="presOf" srcId="{8136218B-1EBC-FB47-A44D-4CEE71662843}" destId="{E14ACA3B-8A17-E74C-9624-4D4C642DEF49}" srcOrd="0" destOrd="0" presId="urn:microsoft.com/office/officeart/2005/8/layout/hProcess4"/>
    <dgm:cxn modelId="{B04383C8-6749-9941-916E-7A8BAADEB93E}" type="presOf" srcId="{6EE1F620-82F1-7443-84D1-5BC0BE518B68}" destId="{4ED132C1-26D6-944A-8BF1-33B00D5A4D04}" srcOrd="0" destOrd="0" presId="urn:microsoft.com/office/officeart/2005/8/layout/hProcess4"/>
    <dgm:cxn modelId="{4F54D461-359E-EF40-A0D8-541AB33CA992}" srcId="{C504924D-3966-5C47-AFF7-058BBFCAC701}" destId="{0447CB13-E739-E948-81F9-5AD3F4DA9411}" srcOrd="1" destOrd="0" parTransId="{7C4F5CDD-CF4C-4A4B-8C74-2E631EF78E48}" sibTransId="{C0F9F251-9588-0E40-B4DA-FDDFA995205D}"/>
    <dgm:cxn modelId="{20D5FF7D-20E0-334C-867C-F788943DEE07}" type="presOf" srcId="{81C0142D-24F6-BA48-B7F7-13ECD9EC0B3D}" destId="{C13CCE22-12EA-6343-B240-2B844ECB1FE4}" srcOrd="0" destOrd="3" presId="urn:microsoft.com/office/officeart/2005/8/layout/hProcess4"/>
    <dgm:cxn modelId="{2BBA6F08-0512-584F-B5FB-6BA859C8C41C}" srcId="{0447CB13-E739-E948-81F9-5AD3F4DA9411}" destId="{81C0142D-24F6-BA48-B7F7-13ECD9EC0B3D}" srcOrd="3" destOrd="0" parTransId="{4B647CFC-A172-D94C-982D-E0BA319F577E}" sibTransId="{D60B3945-B911-0E45-BFD4-C1BD6971C9BC}"/>
    <dgm:cxn modelId="{4AB24015-6763-0949-B28E-4187D83C3156}" type="presOf" srcId="{364921CB-B9A3-CC4F-B6CD-ABD8198BAAFD}" destId="{92A3FCC3-C5EB-BC49-8A63-A80106A1F9D0}" srcOrd="1" destOrd="2" presId="urn:microsoft.com/office/officeart/2005/8/layout/hProcess4"/>
    <dgm:cxn modelId="{BF1E37B8-F6E5-1447-AF9B-EC29305F473A}" srcId="{0447CB13-E739-E948-81F9-5AD3F4DA9411}" destId="{8E810D1C-3CC2-E84C-9BD2-686E1DD38B08}" srcOrd="2" destOrd="0" parTransId="{AC13CF2A-C2D2-E945-8877-49CC234EEC71}" sibTransId="{B145649E-2894-ED4E-8638-3AFF17425022}"/>
    <dgm:cxn modelId="{EC3ED384-EDDD-B04D-A4B7-C66AE943FD47}" type="presOf" srcId="{4DAA6B63-4108-5447-A2FF-8390D52A6872}" destId="{E14ACA3B-8A17-E74C-9624-4D4C642DEF49}" srcOrd="0" destOrd="1" presId="urn:microsoft.com/office/officeart/2005/8/layout/hProcess4"/>
    <dgm:cxn modelId="{3E9CAB29-5537-3E49-B85B-71456A719790}" type="presOf" srcId="{0BB97FEA-EBF4-A843-82CC-57BF47F8845A}" destId="{82A62E9C-C094-264D-AD91-37523774B54F}" srcOrd="0" destOrd="2" presId="urn:microsoft.com/office/officeart/2005/8/layout/hProcess4"/>
    <dgm:cxn modelId="{2ECB0F37-3B6D-1F4C-AFB6-4BDC4082DD36}" srcId="{6EE1F620-82F1-7443-84D1-5BC0BE518B68}" destId="{29851620-8EBD-F34A-BF71-709AE86FED73}" srcOrd="1" destOrd="0" parTransId="{B7EC1DDE-9FCD-0A4E-8B77-3306C1042306}" sibTransId="{F24568C8-4FFB-3447-A604-B70DAC47CC09}"/>
    <dgm:cxn modelId="{23A2D396-2FAE-5047-B1F6-585D99487405}" type="presOf" srcId="{29851620-8EBD-F34A-BF71-709AE86FED73}" destId="{1F09A3A6-EC89-8540-999A-08DDFE322316}" srcOrd="1" destOrd="1" presId="urn:microsoft.com/office/officeart/2005/8/layout/hProcess4"/>
    <dgm:cxn modelId="{765697C1-EECF-E548-9628-750905B3C109}" srcId="{C504924D-3966-5C47-AFF7-058BBFCAC701}" destId="{D2E7EE39-3524-A942-9392-164E5447797A}" srcOrd="0" destOrd="0" parTransId="{5B88E750-4CB1-4342-8C48-3B5A5C1F50EC}" sibTransId="{3125DDBB-5E1E-9449-91F0-95B7BBC1F169}"/>
    <dgm:cxn modelId="{56C35743-2E54-F542-847F-0F4B88746662}" type="presOf" srcId="{29851620-8EBD-F34A-BF71-709AE86FED73}" destId="{82A62E9C-C094-264D-AD91-37523774B54F}" srcOrd="0" destOrd="1" presId="urn:microsoft.com/office/officeart/2005/8/layout/hProcess4"/>
    <dgm:cxn modelId="{03128969-20ED-7D40-A23E-C990497247D1}" type="presOf" srcId="{2002E73E-ECE8-7C44-95C6-4FD8276B7C61}" destId="{82A62E9C-C094-264D-AD91-37523774B54F}" srcOrd="0" destOrd="0" presId="urn:microsoft.com/office/officeart/2005/8/layout/hProcess4"/>
    <dgm:cxn modelId="{367B26ED-E7C7-F149-837D-9F71D7DABA31}" type="presOf" srcId="{2002E73E-ECE8-7C44-95C6-4FD8276B7C61}" destId="{1F09A3A6-EC89-8540-999A-08DDFE322316}" srcOrd="1" destOrd="0" presId="urn:microsoft.com/office/officeart/2005/8/layout/hProcess4"/>
    <dgm:cxn modelId="{95C159D9-8532-F94A-880B-F52ABF0B3CB0}" type="presOf" srcId="{C0F9F251-9588-0E40-B4DA-FDDFA995205D}" destId="{1E893963-8D87-1A4F-9CED-C752CE89E6D3}" srcOrd="0" destOrd="0" presId="urn:microsoft.com/office/officeart/2005/8/layout/hProcess4"/>
    <dgm:cxn modelId="{CC1474E8-373E-4044-8B8E-27A126D7C098}" type="presOf" srcId="{6C96E0F8-6270-3C44-9306-0D934E3458E7}" destId="{92A3FCC3-C5EB-BC49-8A63-A80106A1F9D0}" srcOrd="1" destOrd="1" presId="urn:microsoft.com/office/officeart/2005/8/layout/hProcess4"/>
    <dgm:cxn modelId="{9FD91BD3-BD5E-364D-A772-90A50B4F23BE}" type="presOf" srcId="{F1A5E109-4841-A546-B406-B5DA0BCE0348}" destId="{D73DE98A-96E4-7A43-AF62-BBB907DDD05D}" srcOrd="1" destOrd="1" presId="urn:microsoft.com/office/officeart/2005/8/layout/hProcess4"/>
    <dgm:cxn modelId="{57FE8706-038D-3540-8E82-82CE2D8382BB}" type="presOf" srcId="{B77EBED7-E72E-3841-B1AE-129C69E66C09}" destId="{D73DE98A-96E4-7A43-AF62-BBB907DDD05D}" srcOrd="1" destOrd="0" presId="urn:microsoft.com/office/officeart/2005/8/layout/hProcess4"/>
    <dgm:cxn modelId="{40F8E76A-8F3D-3048-81C5-5903848C7DBF}" type="presOf" srcId="{0447CB13-E739-E948-81F9-5AD3F4DA9411}" destId="{C36D976A-01DE-114D-84E7-D4A6983FA34E}" srcOrd="0" destOrd="0" presId="urn:microsoft.com/office/officeart/2005/8/layout/hProcess4"/>
    <dgm:cxn modelId="{31C5D342-B2D2-7742-AD67-6CFCFE3460A5}" srcId="{C504924D-3966-5C47-AFF7-058BBFCAC701}" destId="{6EE1F620-82F1-7443-84D1-5BC0BE518B68}" srcOrd="3" destOrd="0" parTransId="{767EC5F0-B0AD-E14B-924F-FC04C53F6879}" sibTransId="{E46DF8FA-906C-3D4F-9530-08246D386495}"/>
    <dgm:cxn modelId="{7AE7EA17-4528-EA4F-88FC-3BCCA09B99CA}" type="presOf" srcId="{6C96E0F8-6270-3C44-9306-0D934E3458E7}" destId="{499CC051-F8F9-334E-8006-9EF0A63520CB}" srcOrd="0" destOrd="1" presId="urn:microsoft.com/office/officeart/2005/8/layout/hProcess4"/>
    <dgm:cxn modelId="{E1D6AE67-01EA-1447-AA96-2FB9208A5C75}" type="presOf" srcId="{4DAA6B63-4108-5447-A2FF-8390D52A6872}" destId="{361BCB15-F5F8-4E48-81F5-80C647100757}" srcOrd="1" destOrd="1" presId="urn:microsoft.com/office/officeart/2005/8/layout/hProcess4"/>
    <dgm:cxn modelId="{64A4215F-A790-4C43-9CC8-6949BF6E0431}" type="presOf" srcId="{3125DDBB-5E1E-9449-91F0-95B7BBC1F169}" destId="{6AD03EEF-9629-434D-9D68-462790AB016F}" srcOrd="0" destOrd="0" presId="urn:microsoft.com/office/officeart/2005/8/layout/hProcess4"/>
    <dgm:cxn modelId="{4E744194-3A4B-ED48-AB94-FF09BF44B50F}" srcId="{CDC24FE8-262F-ED46-9EA1-B53FA3721CFB}" destId="{4DC3EAE6-D1C4-5D4A-AEC0-58F74F25E1A1}" srcOrd="2" destOrd="0" parTransId="{ACD8045E-E592-B54C-A559-99EEF53682B3}" sibTransId="{B7BE64AE-5845-5248-8F42-AAAF4E5CD34C}"/>
    <dgm:cxn modelId="{99D165C3-64C3-3C4B-A891-D083613C2CBB}" srcId="{0447CB13-E739-E948-81F9-5AD3F4DA9411}" destId="{B77EBED7-E72E-3841-B1AE-129C69E66C09}" srcOrd="0" destOrd="0" parTransId="{5F4EA80E-0EE5-BD41-B11D-A0A7E223D027}" sibTransId="{F76596FC-7AB2-9042-B4A2-AC82A2FC63EB}"/>
    <dgm:cxn modelId="{09B06CCB-9C9A-2247-AEE2-70E46D3F5FC4}" srcId="{6EE1F620-82F1-7443-84D1-5BC0BE518B68}" destId="{0BB97FEA-EBF4-A843-82CC-57BF47F8845A}" srcOrd="2" destOrd="0" parTransId="{9816CC66-E16F-E649-AF36-DA1F96778155}" sibTransId="{AAF4FA2D-C211-304B-953D-F6B8B3AAAAA4}"/>
    <dgm:cxn modelId="{6872B032-B176-C146-9AC1-D21467ADFC86}" type="presOf" srcId="{8E810D1C-3CC2-E84C-9BD2-686E1DD38B08}" destId="{C13CCE22-12EA-6343-B240-2B844ECB1FE4}" srcOrd="0" destOrd="2" presId="urn:microsoft.com/office/officeart/2005/8/layout/hProcess4"/>
    <dgm:cxn modelId="{988D7A50-0C6F-CA4B-B2DF-0E142DAB8B38}" type="presOf" srcId="{364921CB-B9A3-CC4F-B6CD-ABD8198BAAFD}" destId="{499CC051-F8F9-334E-8006-9EF0A63520CB}" srcOrd="0" destOrd="2" presId="urn:microsoft.com/office/officeart/2005/8/layout/hProcess4"/>
    <dgm:cxn modelId="{BEAD9903-1F1A-984B-B5E5-F224BA106D16}" type="presOf" srcId="{81C0142D-24F6-BA48-B7F7-13ECD9EC0B3D}" destId="{D73DE98A-96E4-7A43-AF62-BBB907DDD05D}" srcOrd="1" destOrd="3" presId="urn:microsoft.com/office/officeart/2005/8/layout/hProcess4"/>
    <dgm:cxn modelId="{FD46D04F-30D3-7042-A4F8-09E9BBC5206A}" type="presOf" srcId="{4DC3EAE6-D1C4-5D4A-AEC0-58F74F25E1A1}" destId="{E14ACA3B-8A17-E74C-9624-4D4C642DEF49}" srcOrd="0" destOrd="2" presId="urn:microsoft.com/office/officeart/2005/8/layout/hProcess4"/>
    <dgm:cxn modelId="{F3E48B01-F2FD-004B-B239-89BED3EBC414}" srcId="{CDC24FE8-262F-ED46-9EA1-B53FA3721CFB}" destId="{B3821756-6AD9-9348-8DB6-F8C382175FD6}" srcOrd="3" destOrd="0" parTransId="{5C7591B2-B3A2-2348-9868-47547DC692FC}" sibTransId="{AB075796-E9C9-524D-B0BF-40C9969D1057}"/>
    <dgm:cxn modelId="{566085FB-77FF-2648-8FE0-17E5CA2D988C}" type="presOf" srcId="{292DD877-5A4C-C443-AD9B-936BE2CAFA58}" destId="{499CC051-F8F9-334E-8006-9EF0A63520CB}" srcOrd="0" destOrd="0" presId="urn:microsoft.com/office/officeart/2005/8/layout/hProcess4"/>
    <dgm:cxn modelId="{37F17E97-ECD8-7C48-9A56-F2B0AA13DA81}" type="presOf" srcId="{4DC3EAE6-D1C4-5D4A-AEC0-58F74F25E1A1}" destId="{361BCB15-F5F8-4E48-81F5-80C647100757}" srcOrd="1" destOrd="2" presId="urn:microsoft.com/office/officeart/2005/8/layout/hProcess4"/>
    <dgm:cxn modelId="{497CB005-C2E1-4E46-B7D5-F6D07A2FAD64}" srcId="{C504924D-3966-5C47-AFF7-058BBFCAC701}" destId="{CDC24FE8-262F-ED46-9EA1-B53FA3721CFB}" srcOrd="2" destOrd="0" parTransId="{2F69D2F1-66F5-4D44-9FCE-DB22117D94E1}" sibTransId="{17063509-BAAA-AC4D-B061-5687A216AC53}"/>
    <dgm:cxn modelId="{A51E824B-4C7F-A042-987C-7F3F1454ACFD}" type="presOf" srcId="{D2E7EE39-3524-A942-9392-164E5447797A}" destId="{42353222-156E-AC4E-94F2-F9B7BC8BC2FE}" srcOrd="0" destOrd="0" presId="urn:microsoft.com/office/officeart/2005/8/layout/hProcess4"/>
    <dgm:cxn modelId="{6F3CD2F2-DA0F-9748-A484-2A8BC443D5F8}" type="presOf" srcId="{B3821756-6AD9-9348-8DB6-F8C382175FD6}" destId="{361BCB15-F5F8-4E48-81F5-80C647100757}" srcOrd="1" destOrd="3" presId="urn:microsoft.com/office/officeart/2005/8/layout/hProcess4"/>
    <dgm:cxn modelId="{990E8623-938F-3F40-A1BC-116702453C96}" type="presOf" srcId="{17063509-BAAA-AC4D-B061-5687A216AC53}" destId="{FF018D2E-CB20-6848-BA23-54918DE14800}" srcOrd="0" destOrd="0" presId="urn:microsoft.com/office/officeart/2005/8/layout/hProcess4"/>
    <dgm:cxn modelId="{5045E8CB-EC2E-934D-B833-1E63D34E068B}" type="presOf" srcId="{0BB97FEA-EBF4-A843-82CC-57BF47F8845A}" destId="{1F09A3A6-EC89-8540-999A-08DDFE322316}" srcOrd="1" destOrd="2" presId="urn:microsoft.com/office/officeart/2005/8/layout/hProcess4"/>
    <dgm:cxn modelId="{A529E087-EB73-C648-B4C4-3F72F7788121}" type="presParOf" srcId="{B31625BF-0C97-2749-ACB4-8F3CCFED43AF}" destId="{8D2FF3D6-3F8E-8C40-A4F0-34D6663C4D62}" srcOrd="0" destOrd="0" presId="urn:microsoft.com/office/officeart/2005/8/layout/hProcess4"/>
    <dgm:cxn modelId="{6877D97A-01A6-7A46-937F-726C086761D2}" type="presParOf" srcId="{B31625BF-0C97-2749-ACB4-8F3CCFED43AF}" destId="{FED9FDC9-BEF2-0B46-94D8-A0AAAFD46385}" srcOrd="1" destOrd="0" presId="urn:microsoft.com/office/officeart/2005/8/layout/hProcess4"/>
    <dgm:cxn modelId="{ADE0D139-B578-544B-8BF1-18622188AF78}" type="presParOf" srcId="{B31625BF-0C97-2749-ACB4-8F3CCFED43AF}" destId="{ACC78909-8B32-EC47-98BB-2FE8962427A9}" srcOrd="2" destOrd="0" presId="urn:microsoft.com/office/officeart/2005/8/layout/hProcess4"/>
    <dgm:cxn modelId="{5649C6C7-EAC7-B44C-BD86-81EB6670168E}" type="presParOf" srcId="{ACC78909-8B32-EC47-98BB-2FE8962427A9}" destId="{073AF05E-26B6-1A47-A27B-DDCCEC263888}" srcOrd="0" destOrd="0" presId="urn:microsoft.com/office/officeart/2005/8/layout/hProcess4"/>
    <dgm:cxn modelId="{2949658A-3E09-884A-995B-1BCFAD22AB8A}" type="presParOf" srcId="{073AF05E-26B6-1A47-A27B-DDCCEC263888}" destId="{A9F042DA-DF39-194D-A878-7C69967D6D17}" srcOrd="0" destOrd="0" presId="urn:microsoft.com/office/officeart/2005/8/layout/hProcess4"/>
    <dgm:cxn modelId="{CB35CEF7-6BD6-0245-A3E1-B81B9112B29A}" type="presParOf" srcId="{073AF05E-26B6-1A47-A27B-DDCCEC263888}" destId="{499CC051-F8F9-334E-8006-9EF0A63520CB}" srcOrd="1" destOrd="0" presId="urn:microsoft.com/office/officeart/2005/8/layout/hProcess4"/>
    <dgm:cxn modelId="{9E8CF30B-ECE0-D44D-9339-A2161790DCDE}" type="presParOf" srcId="{073AF05E-26B6-1A47-A27B-DDCCEC263888}" destId="{92A3FCC3-C5EB-BC49-8A63-A80106A1F9D0}" srcOrd="2" destOrd="0" presId="urn:microsoft.com/office/officeart/2005/8/layout/hProcess4"/>
    <dgm:cxn modelId="{4ACAD1FD-ABC4-4748-BB84-64D3A225D6C2}" type="presParOf" srcId="{073AF05E-26B6-1A47-A27B-DDCCEC263888}" destId="{42353222-156E-AC4E-94F2-F9B7BC8BC2FE}" srcOrd="3" destOrd="0" presId="urn:microsoft.com/office/officeart/2005/8/layout/hProcess4"/>
    <dgm:cxn modelId="{B1C17BB7-8A45-7542-915E-75F97DAC17C1}" type="presParOf" srcId="{073AF05E-26B6-1A47-A27B-DDCCEC263888}" destId="{657EB2D7-604A-C54C-ACEA-D2FA937CE37F}" srcOrd="4" destOrd="0" presId="urn:microsoft.com/office/officeart/2005/8/layout/hProcess4"/>
    <dgm:cxn modelId="{6E095D62-7312-064D-9E2C-ECE03C13B28C}" type="presParOf" srcId="{ACC78909-8B32-EC47-98BB-2FE8962427A9}" destId="{6AD03EEF-9629-434D-9D68-462790AB016F}" srcOrd="1" destOrd="0" presId="urn:microsoft.com/office/officeart/2005/8/layout/hProcess4"/>
    <dgm:cxn modelId="{51F81C4F-DF16-A34D-8BC2-8A5847A2995E}" type="presParOf" srcId="{ACC78909-8B32-EC47-98BB-2FE8962427A9}" destId="{A7D729CC-217D-954C-B8CD-7B909A1D2BE3}" srcOrd="2" destOrd="0" presId="urn:microsoft.com/office/officeart/2005/8/layout/hProcess4"/>
    <dgm:cxn modelId="{059CF12E-797F-AF48-B0CA-672F5C824598}" type="presParOf" srcId="{A7D729CC-217D-954C-B8CD-7B909A1D2BE3}" destId="{8849DD16-D608-9B49-9C33-02D6ABB00FFD}" srcOrd="0" destOrd="0" presId="urn:microsoft.com/office/officeart/2005/8/layout/hProcess4"/>
    <dgm:cxn modelId="{3ADDD79B-87BB-8E40-B61A-ED4A70B799DD}" type="presParOf" srcId="{A7D729CC-217D-954C-B8CD-7B909A1D2BE3}" destId="{C13CCE22-12EA-6343-B240-2B844ECB1FE4}" srcOrd="1" destOrd="0" presId="urn:microsoft.com/office/officeart/2005/8/layout/hProcess4"/>
    <dgm:cxn modelId="{2CC0A3B0-699E-1644-BA7A-032EB80D1D40}" type="presParOf" srcId="{A7D729CC-217D-954C-B8CD-7B909A1D2BE3}" destId="{D73DE98A-96E4-7A43-AF62-BBB907DDD05D}" srcOrd="2" destOrd="0" presId="urn:microsoft.com/office/officeart/2005/8/layout/hProcess4"/>
    <dgm:cxn modelId="{19216CAC-E003-654B-8C57-9AD6ED1C45E6}" type="presParOf" srcId="{A7D729CC-217D-954C-B8CD-7B909A1D2BE3}" destId="{C36D976A-01DE-114D-84E7-D4A6983FA34E}" srcOrd="3" destOrd="0" presId="urn:microsoft.com/office/officeart/2005/8/layout/hProcess4"/>
    <dgm:cxn modelId="{B41F62F2-A160-D541-A277-D9FC4703618B}" type="presParOf" srcId="{A7D729CC-217D-954C-B8CD-7B909A1D2BE3}" destId="{7A95F858-9FAE-4B42-9E44-6E9F14AE1EF8}" srcOrd="4" destOrd="0" presId="urn:microsoft.com/office/officeart/2005/8/layout/hProcess4"/>
    <dgm:cxn modelId="{4E580F8F-9636-9348-A4AC-470F58882C9C}" type="presParOf" srcId="{ACC78909-8B32-EC47-98BB-2FE8962427A9}" destId="{1E893963-8D87-1A4F-9CED-C752CE89E6D3}" srcOrd="3" destOrd="0" presId="urn:microsoft.com/office/officeart/2005/8/layout/hProcess4"/>
    <dgm:cxn modelId="{97A0D099-A335-F04B-A574-C3EB1A0132E6}" type="presParOf" srcId="{ACC78909-8B32-EC47-98BB-2FE8962427A9}" destId="{553196D3-84F0-6545-8A79-57703F5F65E8}" srcOrd="4" destOrd="0" presId="urn:microsoft.com/office/officeart/2005/8/layout/hProcess4"/>
    <dgm:cxn modelId="{4AD2FA96-3EF0-AF43-8A7F-86024F122514}" type="presParOf" srcId="{553196D3-84F0-6545-8A79-57703F5F65E8}" destId="{FC2F65A4-A971-404D-B4AE-4E48ECC33729}" srcOrd="0" destOrd="0" presId="urn:microsoft.com/office/officeart/2005/8/layout/hProcess4"/>
    <dgm:cxn modelId="{BED5D68A-A9FB-2845-AFCB-821A12FB74BA}" type="presParOf" srcId="{553196D3-84F0-6545-8A79-57703F5F65E8}" destId="{E14ACA3B-8A17-E74C-9624-4D4C642DEF49}" srcOrd="1" destOrd="0" presId="urn:microsoft.com/office/officeart/2005/8/layout/hProcess4"/>
    <dgm:cxn modelId="{C4B7A730-991A-8044-8688-99CB0B4D3F46}" type="presParOf" srcId="{553196D3-84F0-6545-8A79-57703F5F65E8}" destId="{361BCB15-F5F8-4E48-81F5-80C647100757}" srcOrd="2" destOrd="0" presId="urn:microsoft.com/office/officeart/2005/8/layout/hProcess4"/>
    <dgm:cxn modelId="{0F90F60A-D606-BA4F-9591-CCC250B43B0D}" type="presParOf" srcId="{553196D3-84F0-6545-8A79-57703F5F65E8}" destId="{1F9BC17D-4ABF-024C-AAFF-28068B466C9F}" srcOrd="3" destOrd="0" presId="urn:microsoft.com/office/officeart/2005/8/layout/hProcess4"/>
    <dgm:cxn modelId="{E3FC6194-B0CE-2647-81AB-C58DA3497354}" type="presParOf" srcId="{553196D3-84F0-6545-8A79-57703F5F65E8}" destId="{7B0D998E-CB15-9041-A9CE-37625C25A161}" srcOrd="4" destOrd="0" presId="urn:microsoft.com/office/officeart/2005/8/layout/hProcess4"/>
    <dgm:cxn modelId="{F8CB0A27-C2BA-5E4A-B406-8DF447D13C54}" type="presParOf" srcId="{ACC78909-8B32-EC47-98BB-2FE8962427A9}" destId="{FF018D2E-CB20-6848-BA23-54918DE14800}" srcOrd="5" destOrd="0" presId="urn:microsoft.com/office/officeart/2005/8/layout/hProcess4"/>
    <dgm:cxn modelId="{16FC3789-5A17-884B-A6CF-6DE2DAF71841}" type="presParOf" srcId="{ACC78909-8B32-EC47-98BB-2FE8962427A9}" destId="{6242616E-87BE-2347-9E8C-02EA988AD4C5}" srcOrd="6" destOrd="0" presId="urn:microsoft.com/office/officeart/2005/8/layout/hProcess4"/>
    <dgm:cxn modelId="{DF277A23-6D2A-A943-B5AD-EB4429D8A76D}" type="presParOf" srcId="{6242616E-87BE-2347-9E8C-02EA988AD4C5}" destId="{7148423C-BFD4-C14A-B01D-DC4CE52CBCA5}" srcOrd="0" destOrd="0" presId="urn:microsoft.com/office/officeart/2005/8/layout/hProcess4"/>
    <dgm:cxn modelId="{30AF3EEE-DA34-8540-8DE6-91D55C5DA4E3}" type="presParOf" srcId="{6242616E-87BE-2347-9E8C-02EA988AD4C5}" destId="{82A62E9C-C094-264D-AD91-37523774B54F}" srcOrd="1" destOrd="0" presId="urn:microsoft.com/office/officeart/2005/8/layout/hProcess4"/>
    <dgm:cxn modelId="{A582011F-1F81-CC41-8AAB-A45FF3BEA180}" type="presParOf" srcId="{6242616E-87BE-2347-9E8C-02EA988AD4C5}" destId="{1F09A3A6-EC89-8540-999A-08DDFE322316}" srcOrd="2" destOrd="0" presId="urn:microsoft.com/office/officeart/2005/8/layout/hProcess4"/>
    <dgm:cxn modelId="{DA116E10-4819-AB41-BC24-E1AB2EC5073E}" type="presParOf" srcId="{6242616E-87BE-2347-9E8C-02EA988AD4C5}" destId="{4ED132C1-26D6-944A-8BF1-33B00D5A4D04}" srcOrd="3" destOrd="0" presId="urn:microsoft.com/office/officeart/2005/8/layout/hProcess4"/>
    <dgm:cxn modelId="{964B6DB5-0DB6-394B-8550-411961753C2B}" type="presParOf" srcId="{6242616E-87BE-2347-9E8C-02EA988AD4C5}" destId="{8C56941F-9BDF-5B4C-A819-EB0EB41669A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CC051-F8F9-334E-8006-9EF0A63520CB}">
      <dsp:nvSpPr>
        <dsp:cNvPr id="0" name=""/>
        <dsp:cNvSpPr/>
      </dsp:nvSpPr>
      <dsp:spPr>
        <a:xfrm>
          <a:off x="3021" y="1987114"/>
          <a:ext cx="1592050" cy="1313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noProof="0" dirty="0"/>
            <a:t>Se define el </a:t>
          </a:r>
          <a:r>
            <a:rPr lang="es-ES_tradnl" sz="900" kern="1200" noProof="0" dirty="0" smtClean="0"/>
            <a:t>lineal.</a:t>
          </a:r>
          <a:endParaRPr lang="es-ES_tradnl" sz="900" kern="1200" noProof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noProof="0" dirty="0"/>
            <a:t>Primer </a:t>
          </a:r>
          <a:r>
            <a:rPr lang="es-ES_tradnl" sz="900" kern="1200" noProof="0" dirty="0" smtClean="0"/>
            <a:t>pedido.</a:t>
          </a:r>
          <a:endParaRPr lang="es-ES_tradnl" sz="900" kern="1200" noProof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noProof="0" dirty="0"/>
            <a:t>Colocación del </a:t>
          </a:r>
          <a:r>
            <a:rPr lang="es-ES_tradnl" sz="900" kern="1200" noProof="0" dirty="0" smtClean="0"/>
            <a:t>producto.</a:t>
          </a:r>
          <a:endParaRPr lang="es-ES_tradnl" sz="900" kern="1200" noProof="0" dirty="0"/>
        </a:p>
      </dsp:txBody>
      <dsp:txXfrm>
        <a:off x="33239" y="2017332"/>
        <a:ext cx="1531614" cy="971291"/>
      </dsp:txXfrm>
    </dsp:sp>
    <dsp:sp modelId="{6AD03EEF-9629-434D-9D68-462790AB016F}">
      <dsp:nvSpPr>
        <dsp:cNvPr id="0" name=""/>
        <dsp:cNvSpPr/>
      </dsp:nvSpPr>
      <dsp:spPr>
        <a:xfrm>
          <a:off x="918733" y="2375355"/>
          <a:ext cx="1644200" cy="1644200"/>
        </a:xfrm>
        <a:prstGeom prst="leftCircularArrow">
          <a:avLst>
            <a:gd name="adj1" fmla="val 2481"/>
            <a:gd name="adj2" fmla="val 300519"/>
            <a:gd name="adj3" fmla="val 2076030"/>
            <a:gd name="adj4" fmla="val 9024489"/>
            <a:gd name="adj5" fmla="val 289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53222-156E-AC4E-94F2-F9B7BC8BC2FE}">
      <dsp:nvSpPr>
        <dsp:cNvPr id="0" name=""/>
        <dsp:cNvSpPr/>
      </dsp:nvSpPr>
      <dsp:spPr>
        <a:xfrm>
          <a:off x="356810" y="3018842"/>
          <a:ext cx="1415155" cy="5627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noProof="0" dirty="0"/>
            <a:t>De nacimiento</a:t>
          </a:r>
        </a:p>
      </dsp:txBody>
      <dsp:txXfrm>
        <a:off x="373293" y="3035325"/>
        <a:ext cx="1382189" cy="529794"/>
      </dsp:txXfrm>
    </dsp:sp>
    <dsp:sp modelId="{C13CCE22-12EA-6343-B240-2B844ECB1FE4}">
      <dsp:nvSpPr>
        <dsp:cNvPr id="0" name=""/>
        <dsp:cNvSpPr/>
      </dsp:nvSpPr>
      <dsp:spPr>
        <a:xfrm>
          <a:off x="1966199" y="1987114"/>
          <a:ext cx="1592050" cy="1313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noProof="0" dirty="0"/>
            <a:t>Ampliación del </a:t>
          </a:r>
          <a:r>
            <a:rPr lang="es-ES_tradnl" sz="900" kern="1200" noProof="0" dirty="0" smtClean="0"/>
            <a:t>lineal.</a:t>
          </a:r>
          <a:endParaRPr lang="es-ES_tradnl" sz="900" kern="1200" noProof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noProof="0" dirty="0"/>
            <a:t>Expansión del </a:t>
          </a:r>
          <a:r>
            <a:rPr lang="es-ES_tradnl" sz="900" kern="1200" noProof="0" dirty="0" smtClean="0"/>
            <a:t>producto.</a:t>
          </a:r>
          <a:endParaRPr lang="es-ES_tradnl" sz="900" kern="1200" noProof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noProof="0" dirty="0"/>
            <a:t>Aumento de la </a:t>
          </a:r>
          <a:r>
            <a:rPr lang="es-ES_tradnl" sz="900" kern="1200" noProof="0" dirty="0" smtClean="0"/>
            <a:t>rotación.</a:t>
          </a:r>
          <a:endParaRPr lang="es-ES_tradnl" sz="900" kern="1200" noProof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noProof="0" dirty="0"/>
            <a:t>Salida constante del </a:t>
          </a:r>
          <a:r>
            <a:rPr lang="es-ES_tradnl" sz="900" kern="1200" noProof="0" dirty="0" smtClean="0"/>
            <a:t>producto.</a:t>
          </a:r>
          <a:endParaRPr lang="es-ES_tradnl" sz="900" kern="1200" noProof="0" dirty="0"/>
        </a:p>
      </dsp:txBody>
      <dsp:txXfrm>
        <a:off x="1996417" y="2298713"/>
        <a:ext cx="1531614" cy="971291"/>
      </dsp:txXfrm>
    </dsp:sp>
    <dsp:sp modelId="{1E893963-8D87-1A4F-9CED-C752CE89E6D3}">
      <dsp:nvSpPr>
        <dsp:cNvPr id="0" name=""/>
        <dsp:cNvSpPr/>
      </dsp:nvSpPr>
      <dsp:spPr>
        <a:xfrm>
          <a:off x="2868643" y="1216295"/>
          <a:ext cx="1847629" cy="1847629"/>
        </a:xfrm>
        <a:prstGeom prst="circularArrow">
          <a:avLst>
            <a:gd name="adj1" fmla="val 2208"/>
            <a:gd name="adj2" fmla="val 265750"/>
            <a:gd name="adj3" fmla="val 19558739"/>
            <a:gd name="adj4" fmla="val 12575511"/>
            <a:gd name="adj5" fmla="val 2576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D976A-01DE-114D-84E7-D4A6983FA34E}">
      <dsp:nvSpPr>
        <dsp:cNvPr id="0" name=""/>
        <dsp:cNvSpPr/>
      </dsp:nvSpPr>
      <dsp:spPr>
        <a:xfrm>
          <a:off x="2319988" y="1705734"/>
          <a:ext cx="1415155" cy="562760"/>
        </a:xfrm>
        <a:prstGeom prst="roundRect">
          <a:avLst>
            <a:gd name="adj" fmla="val 1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noProof="0" dirty="0"/>
            <a:t>De ataque</a:t>
          </a:r>
        </a:p>
      </dsp:txBody>
      <dsp:txXfrm>
        <a:off x="2336471" y="1722217"/>
        <a:ext cx="1382189" cy="529794"/>
      </dsp:txXfrm>
    </dsp:sp>
    <dsp:sp modelId="{E14ACA3B-8A17-E74C-9624-4D4C642DEF49}">
      <dsp:nvSpPr>
        <dsp:cNvPr id="0" name=""/>
        <dsp:cNvSpPr/>
      </dsp:nvSpPr>
      <dsp:spPr>
        <a:xfrm>
          <a:off x="3929376" y="1987114"/>
          <a:ext cx="1592050" cy="1313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noProof="0" dirty="0"/>
            <a:t>Buena posición en el </a:t>
          </a:r>
          <a:r>
            <a:rPr lang="es-ES_tradnl" sz="900" kern="1200" noProof="0" dirty="0" smtClean="0"/>
            <a:t>lineal.</a:t>
          </a:r>
          <a:endParaRPr lang="es-ES_tradnl" sz="900" kern="1200" noProof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noProof="0" dirty="0"/>
            <a:t>Dedicación </a:t>
          </a:r>
          <a:r>
            <a:rPr lang="es-ES_tradnl" sz="900" kern="1200" noProof="0" dirty="0" smtClean="0"/>
            <a:t>personalizada.</a:t>
          </a:r>
          <a:endParaRPr lang="es-ES_tradnl" sz="900" kern="1200" noProof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noProof="0" dirty="0"/>
            <a:t>Promociones en el punto de </a:t>
          </a:r>
          <a:r>
            <a:rPr lang="es-ES_tradnl" sz="900" kern="1200" noProof="0" dirty="0" smtClean="0"/>
            <a:t>venta.</a:t>
          </a:r>
          <a:endParaRPr lang="es-ES_tradnl" sz="900" kern="1200" noProof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noProof="0" dirty="0"/>
            <a:t>Animaciones del </a:t>
          </a:r>
          <a:r>
            <a:rPr lang="es-ES_tradnl" sz="900" kern="1200" noProof="0" dirty="0" smtClean="0"/>
            <a:t>lineal.</a:t>
          </a:r>
          <a:endParaRPr lang="es-ES_tradnl" sz="900" kern="1200" noProof="0" dirty="0"/>
        </a:p>
      </dsp:txBody>
      <dsp:txXfrm>
        <a:off x="3959594" y="2017332"/>
        <a:ext cx="1531614" cy="971291"/>
      </dsp:txXfrm>
    </dsp:sp>
    <dsp:sp modelId="{FF018D2E-CB20-6848-BA23-54918DE14800}">
      <dsp:nvSpPr>
        <dsp:cNvPr id="0" name=""/>
        <dsp:cNvSpPr/>
      </dsp:nvSpPr>
      <dsp:spPr>
        <a:xfrm>
          <a:off x="4845088" y="2375355"/>
          <a:ext cx="1644200" cy="1644200"/>
        </a:xfrm>
        <a:prstGeom prst="leftCircularArrow">
          <a:avLst>
            <a:gd name="adj1" fmla="val 2481"/>
            <a:gd name="adj2" fmla="val 300519"/>
            <a:gd name="adj3" fmla="val 2076030"/>
            <a:gd name="adj4" fmla="val 9024489"/>
            <a:gd name="adj5" fmla="val 2894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BC17D-4ABF-024C-AAFF-28068B466C9F}">
      <dsp:nvSpPr>
        <dsp:cNvPr id="0" name=""/>
        <dsp:cNvSpPr/>
      </dsp:nvSpPr>
      <dsp:spPr>
        <a:xfrm>
          <a:off x="4283165" y="3018842"/>
          <a:ext cx="1415155" cy="562760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noProof="0" dirty="0"/>
            <a:t>De mantenimiento</a:t>
          </a:r>
        </a:p>
      </dsp:txBody>
      <dsp:txXfrm>
        <a:off x="4299648" y="3035325"/>
        <a:ext cx="1382189" cy="529794"/>
      </dsp:txXfrm>
    </dsp:sp>
    <dsp:sp modelId="{82A62E9C-C094-264D-AD91-37523774B54F}">
      <dsp:nvSpPr>
        <dsp:cNvPr id="0" name=""/>
        <dsp:cNvSpPr/>
      </dsp:nvSpPr>
      <dsp:spPr>
        <a:xfrm>
          <a:off x="5892553" y="1987114"/>
          <a:ext cx="1592050" cy="1313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noProof="0" dirty="0"/>
            <a:t>Frenar la reducción del </a:t>
          </a:r>
          <a:r>
            <a:rPr lang="es-ES_tradnl" sz="900" kern="1200" noProof="0" dirty="0" smtClean="0"/>
            <a:t>lineal.</a:t>
          </a:r>
          <a:endParaRPr lang="es-ES_tradnl" sz="900" kern="1200" noProof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noProof="0" dirty="0"/>
            <a:t>Aumentar la </a:t>
          </a:r>
          <a:r>
            <a:rPr lang="es-ES_tradnl" sz="900" kern="1200" noProof="0" dirty="0" smtClean="0"/>
            <a:t>animación.</a:t>
          </a:r>
          <a:endParaRPr lang="es-ES_tradnl" sz="900" kern="1200" noProof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900" kern="1200" noProof="0" dirty="0"/>
            <a:t>Mejorar la relación con el </a:t>
          </a:r>
          <a:r>
            <a:rPr lang="es-ES_tradnl" sz="900" kern="1200" noProof="0" dirty="0" smtClean="0"/>
            <a:t>distribuidor</a:t>
          </a:r>
          <a:r>
            <a:rPr lang="es-ES_tradnl" sz="900" kern="1200" noProof="0" dirty="0" smtClean="0"/>
            <a:t>. </a:t>
          </a:r>
          <a:endParaRPr lang="es-ES_tradnl" sz="900" kern="1200" noProof="0" dirty="0"/>
        </a:p>
      </dsp:txBody>
      <dsp:txXfrm>
        <a:off x="5922771" y="2298713"/>
        <a:ext cx="1531614" cy="971291"/>
      </dsp:txXfrm>
    </dsp:sp>
    <dsp:sp modelId="{4ED132C1-26D6-944A-8BF1-33B00D5A4D04}">
      <dsp:nvSpPr>
        <dsp:cNvPr id="0" name=""/>
        <dsp:cNvSpPr/>
      </dsp:nvSpPr>
      <dsp:spPr>
        <a:xfrm>
          <a:off x="6246342" y="1705734"/>
          <a:ext cx="1415155" cy="562760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noProof="0" dirty="0"/>
            <a:t>De defensa</a:t>
          </a:r>
        </a:p>
      </dsp:txBody>
      <dsp:txXfrm>
        <a:off x="6262825" y="1722217"/>
        <a:ext cx="1382189" cy="529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26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270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177006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CF06_1_1_infografía_clases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437507" y="1020995"/>
            <a:ext cx="3570333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rehacer gráfico hecho por el experto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219FEAD1-19BE-2044-80D2-AB51F8819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748459"/>
              </p:ext>
            </p:extLst>
          </p:nvPr>
        </p:nvGraphicFramePr>
        <p:xfrm>
          <a:off x="349322" y="942877"/>
          <a:ext cx="7664520" cy="5287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87</Words>
  <Application>Microsoft Office PowerPoint</Application>
  <PresentationFormat>Panorámica</PresentationFormat>
  <Paragraphs>21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VASQUEZ</dc:creator>
  <cp:lastModifiedBy>JGOA</cp:lastModifiedBy>
  <cp:revision>10</cp:revision>
  <dcterms:modified xsi:type="dcterms:W3CDTF">2021-10-25T16:46:49Z</dcterms:modified>
</cp:coreProperties>
</file>