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wIgsM3IInNC7IAEmpXvjC6uh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5D0EDA-7DB7-4499-ACAF-B607AEF1F999}">
  <a:tblStyle styleId="{025D0EDA-7DB7-4499-ACAF-B607AEF1F999}" styleName="Table_0">
    <a:wholeTbl>
      <a:tcTxStyle>
        <a:font>
          <a:latin typeface="Arial"/>
          <a:ea typeface="Arial"/>
          <a:cs typeface="Arial"/>
        </a:font>
        <a:schemeClr val="tx1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6433" autoAdjust="0"/>
  </p:normalViewPr>
  <p:slideViewPr>
    <p:cSldViewPr snapToGrid="0" snapToObjects="1">
      <p:cViewPr varScale="1">
        <p:scale>
          <a:sx n="112" d="100"/>
          <a:sy n="112" d="100"/>
        </p:scale>
        <p:origin x="9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customschemas.google.com/relationships/presentationmetadata" Target="metadata"/><Relationship Id="rId3" Type="http://schemas.openxmlformats.org/officeDocument/2006/relationships/slide" Target="slides/slide2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690319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2495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2187280" y="3114301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450"/>
            </a:pPr>
            <a:r>
              <a:rPr lang="es-ES" sz="1800" dirty="0">
                <a:solidFill>
                  <a:schemeClr val="lt1"/>
                </a:solidFill>
              </a:rPr>
              <a:t>CF06_1_1_infografía_gestión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/>
          <p:nvPr/>
        </p:nvSpPr>
        <p:spPr>
          <a:xfrm>
            <a:off x="8253350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8436813" y="1257300"/>
            <a:ext cx="3374561" cy="30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"/>
              <a:buFont typeface="Arial"/>
              <a:buNone/>
            </a:pPr>
            <a:r>
              <a:rPr lang="es-E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Favor realizar infografía de acuerdo a referencia visual dada.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Indicaciones para la producción</a:t>
            </a: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8253350" y="5223776"/>
            <a:ext cx="3948174" cy="163422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chemeClr val="dk1"/>
              </a:buClr>
              <a:buSzPts val="300"/>
            </a:pPr>
            <a:r>
              <a:rPr lang="es-ES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de las imágenes</a:t>
            </a:r>
            <a:r>
              <a:rPr lang="es-ES" sz="1200" dirty="0">
                <a:solidFill>
                  <a:schemeClr val="dk1"/>
                </a:solidFill>
              </a:rPr>
              <a:t>: https://</a:t>
            </a:r>
            <a:r>
              <a:rPr lang="es-ES" sz="1200" dirty="0" err="1">
                <a:solidFill>
                  <a:schemeClr val="dk1"/>
                </a:solidFill>
              </a:rPr>
              <a:t>www.freepik.es</a:t>
            </a:r>
            <a:r>
              <a:rPr lang="es-ES" sz="1200" dirty="0">
                <a:solidFill>
                  <a:schemeClr val="dk1"/>
                </a:solidFill>
              </a:rPr>
              <a:t>/vector-gratis/vista-isometrica-interior-supermercado-frutas-verduras-supermercado-pan-pescado-carne-refrigerador-estantes-clientes-cajero_7378881.htm#page=1&amp;query=</a:t>
            </a:r>
            <a:r>
              <a:rPr lang="es-ES" sz="1200" dirty="0" err="1">
                <a:solidFill>
                  <a:schemeClr val="dk1"/>
                </a:solidFill>
              </a:rPr>
              <a:t>supermercado&amp;position</a:t>
            </a:r>
            <a:r>
              <a:rPr lang="es-ES" sz="1200" dirty="0">
                <a:solidFill>
                  <a:schemeClr val="dk1"/>
                </a:solidFill>
              </a:rPr>
              <a:t>=1&amp;from_view=</a:t>
            </a:r>
            <a:r>
              <a:rPr lang="es-ES" sz="1200" dirty="0" err="1">
                <a:solidFill>
                  <a:schemeClr val="dk1"/>
                </a:solidFill>
              </a:rPr>
              <a:t>search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8A08800D-6D09-FD4C-96A4-F68606AF7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43" y="1953677"/>
            <a:ext cx="4250446" cy="26140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35E7BFA-6B5C-0847-9669-0F29F0BA4D82}"/>
              </a:ext>
            </a:extLst>
          </p:cNvPr>
          <p:cNvSpPr/>
          <p:nvPr/>
        </p:nvSpPr>
        <p:spPr>
          <a:xfrm>
            <a:off x="601231" y="2417368"/>
            <a:ext cx="2531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La rotación de las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categorías.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E824C61-1A29-684E-80D9-849BFFCE344C}"/>
              </a:ext>
            </a:extLst>
          </p:cNvPr>
          <p:cNvSpPr/>
          <p:nvPr/>
        </p:nvSpPr>
        <p:spPr>
          <a:xfrm>
            <a:off x="601231" y="2064866"/>
            <a:ext cx="2055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El rol de las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categorías.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60B5B63-7D88-C34D-B5F5-DC167751900E}"/>
              </a:ext>
            </a:extLst>
          </p:cNvPr>
          <p:cNvSpPr/>
          <p:nvPr/>
        </p:nvSpPr>
        <p:spPr>
          <a:xfrm>
            <a:off x="601230" y="2748381"/>
            <a:ext cx="31197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tres 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tiempos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9FF07972-246E-AF44-8712-2A26D53DE5E3}"/>
              </a:ext>
            </a:extLst>
          </p:cNvPr>
          <p:cNvSpPr/>
          <p:nvPr/>
        </p:nvSpPr>
        <p:spPr>
          <a:xfrm>
            <a:off x="601231" y="3106835"/>
            <a:ext cx="18950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tipos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compra.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3580DCB-9ED5-7F4B-A5C1-E19BF0FCF902}"/>
              </a:ext>
            </a:extLst>
          </p:cNvPr>
          <p:cNvSpPr/>
          <p:nvPr/>
        </p:nvSpPr>
        <p:spPr>
          <a:xfrm>
            <a:off x="601231" y="3467803"/>
            <a:ext cx="3119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niveles y zonas de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5FD4F589-E67F-CE43-9E8E-A626C9420038}"/>
              </a:ext>
            </a:extLst>
          </p:cNvPr>
          <p:cNvSpPr/>
          <p:nvPr/>
        </p:nvSpPr>
        <p:spPr>
          <a:xfrm>
            <a:off x="601231" y="3826257"/>
            <a:ext cx="2965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Los tipos y formas de presentación de los </a:t>
            </a:r>
            <a:r>
              <a:rPr lang="es-CO" dirty="0" smtClean="0">
                <a:latin typeface="Arial" panose="020B0604020202020204" pitchFamily="34" charset="0"/>
                <a:cs typeface="Arial" panose="020B0604020202020204" pitchFamily="34" charset="0"/>
              </a:rPr>
              <a:t>productos.</a:t>
            </a:r>
            <a:endParaRPr lang="en-US" dirty="0"/>
          </a:p>
        </p:txBody>
      </p:sp>
      <p:cxnSp>
        <p:nvCxnSpPr>
          <p:cNvPr id="11" name="Elbow Connector 10">
            <a:extLst>
              <a:ext uri="{FF2B5EF4-FFF2-40B4-BE49-F238E27FC236}">
                <a16:creationId xmlns="" xmlns:a16="http://schemas.microsoft.com/office/drawing/2014/main" id="{79EF6589-66A8-2D46-AB0F-099B7B26BF53}"/>
              </a:ext>
            </a:extLst>
          </p:cNvPr>
          <p:cNvCxnSpPr/>
          <p:nvPr/>
        </p:nvCxnSpPr>
        <p:spPr>
          <a:xfrm flipV="1">
            <a:off x="2741955" y="2064866"/>
            <a:ext cx="2527443" cy="153888"/>
          </a:xfrm>
          <a:prstGeom prst="bentConnector3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="" xmlns:a16="http://schemas.microsoft.com/office/drawing/2014/main" id="{4EF8A038-DAF7-AA4F-8884-51467AE42899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32693" y="2571257"/>
            <a:ext cx="1298498" cy="11813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="" xmlns:a16="http://schemas.microsoft.com/office/drawing/2014/main" id="{ADD5DF57-C1D8-9040-B2FB-7D9CA137C036}"/>
              </a:ext>
            </a:extLst>
          </p:cNvPr>
          <p:cNvCxnSpPr>
            <a:cxnSpLocks/>
          </p:cNvCxnSpPr>
          <p:nvPr/>
        </p:nvCxnSpPr>
        <p:spPr>
          <a:xfrm>
            <a:off x="3254862" y="2901397"/>
            <a:ext cx="1213092" cy="778413"/>
          </a:xfrm>
          <a:prstGeom prst="bentConnector3">
            <a:avLst>
              <a:gd name="adj1" fmla="val 96582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="" xmlns:a16="http://schemas.microsoft.com/office/drawing/2014/main" id="{4CF0570F-22C6-F44F-906A-387084B26EFB}"/>
              </a:ext>
            </a:extLst>
          </p:cNvPr>
          <p:cNvCxnSpPr>
            <a:cxnSpLocks/>
          </p:cNvCxnSpPr>
          <p:nvPr/>
        </p:nvCxnSpPr>
        <p:spPr>
          <a:xfrm>
            <a:off x="2406843" y="3254924"/>
            <a:ext cx="4757590" cy="12700"/>
          </a:xfrm>
          <a:prstGeom prst="bentConnector3">
            <a:avLst>
              <a:gd name="adj1" fmla="val 99669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="" xmlns:a16="http://schemas.microsoft.com/office/drawing/2014/main" id="{DCDC4C39-2908-D040-A746-23108D12E4D9}"/>
              </a:ext>
            </a:extLst>
          </p:cNvPr>
          <p:cNvCxnSpPr>
            <a:cxnSpLocks/>
          </p:cNvCxnSpPr>
          <p:nvPr/>
        </p:nvCxnSpPr>
        <p:spPr>
          <a:xfrm flipV="1">
            <a:off x="3663049" y="2329943"/>
            <a:ext cx="3501384" cy="1294047"/>
          </a:xfrm>
          <a:prstGeom prst="bentConnector3">
            <a:avLst>
              <a:gd name="adj1" fmla="val 100470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="" xmlns:a16="http://schemas.microsoft.com/office/drawing/2014/main" id="{970F77E8-4E61-0447-B880-8DB8CAC5E190}"/>
              </a:ext>
            </a:extLst>
          </p:cNvPr>
          <p:cNvCxnSpPr>
            <a:cxnSpLocks/>
          </p:cNvCxnSpPr>
          <p:nvPr/>
        </p:nvCxnSpPr>
        <p:spPr>
          <a:xfrm flipV="1">
            <a:off x="2237323" y="3476766"/>
            <a:ext cx="3250813" cy="741041"/>
          </a:xfrm>
          <a:prstGeom prst="bentConnector3">
            <a:avLst>
              <a:gd name="adj1" fmla="val 100568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35C3A7D3-258B-3443-AD76-86B35DAF9464}"/>
              </a:ext>
            </a:extLst>
          </p:cNvPr>
          <p:cNvSpPr txBox="1"/>
          <p:nvPr/>
        </p:nvSpPr>
        <p:spPr>
          <a:xfrm>
            <a:off x="380626" y="2056400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1.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E75FD1FC-069C-DB4F-890D-DEA812AAD76E}"/>
              </a:ext>
            </a:extLst>
          </p:cNvPr>
          <p:cNvSpPr txBox="1"/>
          <p:nvPr/>
        </p:nvSpPr>
        <p:spPr>
          <a:xfrm>
            <a:off x="380626" y="241526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2.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1A25ECD8-9F29-9040-96F3-CCDB41F64051}"/>
              </a:ext>
            </a:extLst>
          </p:cNvPr>
          <p:cNvSpPr txBox="1"/>
          <p:nvPr/>
        </p:nvSpPr>
        <p:spPr>
          <a:xfrm>
            <a:off x="380626" y="2747508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3.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77D570F0-9189-7C4F-92E0-88C4B95364E4}"/>
              </a:ext>
            </a:extLst>
          </p:cNvPr>
          <p:cNvSpPr txBox="1"/>
          <p:nvPr/>
        </p:nvSpPr>
        <p:spPr>
          <a:xfrm>
            <a:off x="380626" y="3101505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4.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029F80A-5058-CE42-A0D9-4F41AB10CC4B}"/>
              </a:ext>
            </a:extLst>
          </p:cNvPr>
          <p:cNvSpPr txBox="1"/>
          <p:nvPr/>
        </p:nvSpPr>
        <p:spPr>
          <a:xfrm>
            <a:off x="380626" y="3493141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5.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F5F6C53-8637-FF4E-9859-126C23AE0AF7}"/>
              </a:ext>
            </a:extLst>
          </p:cNvPr>
          <p:cNvSpPr txBox="1"/>
          <p:nvPr/>
        </p:nvSpPr>
        <p:spPr>
          <a:xfrm>
            <a:off x="380626" y="3826256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accent2">
                    <a:lumMod val="75000"/>
                  </a:schemeClr>
                </a:solidFill>
              </a:rPr>
              <a:t>6.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75</Words>
  <Application>Microsoft Office PowerPoint</Application>
  <PresentationFormat>Panorámica</PresentationFormat>
  <Paragraphs>16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Calibri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VASQUEZ</dc:creator>
  <cp:lastModifiedBy>JGOA</cp:lastModifiedBy>
  <cp:revision>14</cp:revision>
  <dcterms:modified xsi:type="dcterms:W3CDTF">2021-10-25T16:46:01Z</dcterms:modified>
</cp:coreProperties>
</file>