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MwcpgXm9lRmmeAhACRaMiRA1B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CF06_2_interactivo_aspectos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2177879" y="1714500"/>
            <a:ext cx="3957125" cy="1659767"/>
          </a:xfrm>
          <a:prstGeom prst="wedgeRoundRectCallout">
            <a:avLst>
              <a:gd fmla="val -64130" name="adj1"/>
              <a:gd fmla="val -37152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2562617" y="1892076"/>
            <a:ext cx="3336202" cy="131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mercancía: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protagonista de la vitrina, debe estar perfectamente expuesta, con el contraste de color acertado y con las proyecciones luminosas acertadas.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2060228" y="3147037"/>
            <a:ext cx="3493408" cy="945566"/>
          </a:xfrm>
          <a:prstGeom prst="wedgeRoundRectCallout">
            <a:avLst>
              <a:gd fmla="val -4550" name="adj1"/>
              <a:gd fmla="val -90460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2444965" y="3388234"/>
            <a:ext cx="3007639" cy="587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línea: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conduce la mirada por toda la exposición de la vitrina.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infografía interactiva de acuerdo a referencia visual dada. En total son nueve botones. Al dar clic sobre cada uno se abre una ventana con un texto, tal y como se observa en las siguientes diapositivas.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6445624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445624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376518" y="1819835"/>
            <a:ext cx="4092193" cy="1659767"/>
          </a:xfrm>
          <a:prstGeom prst="wedgeRoundRectCallout">
            <a:avLst>
              <a:gd fmla="val -28391" name="adj1"/>
              <a:gd fmla="val 68981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830433" y="2150672"/>
            <a:ext cx="3291692" cy="1062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naturalidad: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presentación física debe ser lo más natural para que se perciba el mensaje que se quiere transmitir.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2972593" y="1296271"/>
            <a:ext cx="3957125" cy="1659767"/>
          </a:xfrm>
          <a:prstGeom prst="wedgeRoundRectCallout">
            <a:avLst>
              <a:gd fmla="val 33058" name="adj1"/>
              <a:gd fmla="val 69791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3213848" y="1471134"/>
            <a:ext cx="3688668" cy="131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luz: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conocimiento técnico del manejo de la luz al montar una vitrina es muy importante por los efectos negativos o positivos que pueda causar en la presentación de los productos.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352806" y="2232211"/>
            <a:ext cx="3957125" cy="1659767"/>
          </a:xfrm>
          <a:prstGeom prst="wedgeRoundRectCallout">
            <a:avLst>
              <a:gd fmla="val -43061" name="adj1"/>
              <a:gd fmla="val -82522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3487025" y="2232201"/>
            <a:ext cx="37542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colores: </a:t>
            </a:r>
            <a:r>
              <a:rPr lang="es-ES">
                <a:solidFill>
                  <a:schemeClr val="dk1"/>
                </a:solidFill>
              </a:rPr>
              <a:t>son elementos visuales que provocan reacciones en el consumidor para atraer la atención hacia el producto. La aplicación adecuada del color en cuanto a su significado psicológico, genera reacciones que pueden motivar la compra del producto.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2079127" y="2398154"/>
            <a:ext cx="3957125" cy="1659767"/>
          </a:xfrm>
          <a:prstGeom prst="wedgeRoundRectCallout">
            <a:avLst>
              <a:gd fmla="val 3494" name="adj1"/>
              <a:gd fmla="val 81944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371255" y="2573017"/>
            <a:ext cx="3480445" cy="131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olores: </a:t>
            </a:r>
            <a:r>
              <a:rPr lang="es-ES"/>
              <a:t>provocan diferentes reacciones, sensaciones y </a:t>
            </a:r>
            <a:r>
              <a:rPr lang="es-ES"/>
              <a:t>evocaciones</a:t>
            </a:r>
            <a:r>
              <a:rPr lang="es-ES"/>
              <a:t> que ejercen una influencia sobre el ánimo y los sentidos del consumidor.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254665" y="1451931"/>
            <a:ext cx="3957125" cy="1659767"/>
          </a:xfrm>
          <a:prstGeom prst="wedgeRoundRectCallout">
            <a:avLst>
              <a:gd fmla="val 22864" name="adj1"/>
              <a:gd fmla="val 76273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606273" y="1831230"/>
            <a:ext cx="3480445" cy="81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psicología: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llamar la atención, despertar el interés, incitar el deseo, hacer entrar al cliente.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868712" y="3015550"/>
            <a:ext cx="3957125" cy="1659767"/>
          </a:xfrm>
          <a:prstGeom prst="wedgeRoundRectCallout">
            <a:avLst>
              <a:gd fmla="val -42721" name="adj1"/>
              <a:gd fmla="val 81944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184144" y="3315992"/>
            <a:ext cx="3480445" cy="1062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composición: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arte de ordenar los volúmenes en un espacio, con armonía y gusto, guardando el orden y el sentido de la unidad.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https://www.freepik.es/vector-gratis/concepto-isometrico-supermercado_5970695.htm#page=1&amp;query=supermercado&amp;position=17&amp;from_view=search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94" y="1257300"/>
            <a:ext cx="6893508" cy="468009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/>
          <p:nvPr/>
        </p:nvSpPr>
        <p:spPr>
          <a:xfrm>
            <a:off x="914400" y="38162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6036252" y="314521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128683" y="13626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886896" y="3388234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835248" y="46863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2626665" y="51435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2868712" y="3200400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1160935" y="1591235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593201" y="2308199"/>
            <a:ext cx="484094" cy="457200"/>
          </a:xfrm>
          <a:prstGeom prst="ellipse">
            <a:avLst/>
          </a:prstGeom>
          <a:solidFill>
            <a:srgbClr val="7030A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2868712" y="1236199"/>
            <a:ext cx="3957125" cy="1659767"/>
          </a:xfrm>
          <a:prstGeom prst="wedgeRoundRectCallout">
            <a:avLst>
              <a:gd fmla="val -42721" name="adj1"/>
              <a:gd fmla="val 81944" name="adj2"/>
              <a:gd fmla="val 16667" name="adj3"/>
            </a:avLst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184145" y="1536641"/>
            <a:ext cx="3336202" cy="10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creatividad: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acorde con el momento, las costumbres, estilos de vida de los consumidores a persuadir, impresionar y satisfacer.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