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ltaalNni/WGYgY8qTIJnsX9ii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434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2096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12" name="Google Shape;4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3088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54" name="Google Shape;45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70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96" name="Google Shape;49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169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663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8" name="Google Shape;1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113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0" name="Google Shape;1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584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2" name="Google Shape;2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529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44" name="Google Shape;2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048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6" name="Google Shape;28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2203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28" name="Google Shape;32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6961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70" name="Google Shape;37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357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2135909" y="2651964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CF06_4_Interactivo_clasificación presentaciones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6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https://es.123rf.com/photo_91755700_ilustraci%C3%B3n-de-vector-moderno-3d-una-plantilla-de-infograf%C3%ADa-circular-con-diez-elementos-y-un-c%C3%ADrculo-en-el.html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546" y="1380298"/>
            <a:ext cx="7137548" cy="4222134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6"/>
          <p:cNvSpPr/>
          <p:nvPr/>
        </p:nvSpPr>
        <p:spPr>
          <a:xfrm>
            <a:off x="1058238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1058238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1058238" y="332540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6"/>
          <p:cNvSpPr/>
          <p:nvPr/>
        </p:nvSpPr>
        <p:spPr>
          <a:xfrm>
            <a:off x="1058238" y="4083980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6"/>
          <p:cNvSpPr/>
          <p:nvPr/>
        </p:nvSpPr>
        <p:spPr>
          <a:xfrm>
            <a:off x="1058238" y="4827146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6460732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6460732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6"/>
          <p:cNvSpPr/>
          <p:nvPr/>
        </p:nvSpPr>
        <p:spPr>
          <a:xfrm>
            <a:off x="6460732" y="335266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6"/>
          <p:cNvSpPr/>
          <p:nvPr/>
        </p:nvSpPr>
        <p:spPr>
          <a:xfrm>
            <a:off x="6460732" y="408726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6"/>
          <p:cNvSpPr/>
          <p:nvPr/>
        </p:nvSpPr>
        <p:spPr>
          <a:xfrm>
            <a:off x="6468654" y="479118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6"/>
          <p:cNvSpPr/>
          <p:nvPr/>
        </p:nvSpPr>
        <p:spPr>
          <a:xfrm>
            <a:off x="207333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6"/>
          <p:cNvSpPr/>
          <p:nvPr/>
        </p:nvSpPr>
        <p:spPr>
          <a:xfrm>
            <a:off x="580726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2064412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5826795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2053810" y="3222662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6"/>
          <p:cNvSpPr/>
          <p:nvPr/>
        </p:nvSpPr>
        <p:spPr>
          <a:xfrm>
            <a:off x="5824756" y="3206257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6"/>
          <p:cNvSpPr/>
          <p:nvPr/>
        </p:nvSpPr>
        <p:spPr>
          <a:xfrm>
            <a:off x="2053809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6"/>
          <p:cNvSpPr/>
          <p:nvPr/>
        </p:nvSpPr>
        <p:spPr>
          <a:xfrm>
            <a:off x="5824753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6"/>
          <p:cNvSpPr/>
          <p:nvPr/>
        </p:nvSpPr>
        <p:spPr>
          <a:xfrm>
            <a:off x="2053808" y="4693580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5815189" y="4708991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6"/>
          <p:cNvSpPr txBox="1"/>
          <p:nvPr/>
        </p:nvSpPr>
        <p:spPr>
          <a:xfrm>
            <a:off x="1164839" y="1777877"/>
            <a:ext cx="7906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</a:t>
            </a:r>
            <a:endParaRPr/>
          </a:p>
        </p:txBody>
      </p:sp>
      <p:sp>
        <p:nvSpPr>
          <p:cNvPr id="439" name="Google Shape;439;p26"/>
          <p:cNvSpPr txBox="1"/>
          <p:nvPr/>
        </p:nvSpPr>
        <p:spPr>
          <a:xfrm>
            <a:off x="1017840" y="2584127"/>
            <a:ext cx="10807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Breve o </a:t>
            </a:r>
            <a:r>
              <a:rPr lang="es-E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pitch</a:t>
            </a:r>
            <a:endParaRPr/>
          </a:p>
        </p:txBody>
      </p:sp>
      <p:sp>
        <p:nvSpPr>
          <p:cNvPr id="440" name="Google Shape;440;p26"/>
          <p:cNvSpPr txBox="1"/>
          <p:nvPr/>
        </p:nvSpPr>
        <p:spPr>
          <a:xfrm>
            <a:off x="1164839" y="3334414"/>
            <a:ext cx="6319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Línea</a:t>
            </a:r>
            <a:endParaRPr/>
          </a:p>
        </p:txBody>
      </p:sp>
      <p:sp>
        <p:nvSpPr>
          <p:cNvPr id="441" name="Google Shape;441;p26"/>
          <p:cNvSpPr txBox="1"/>
          <p:nvPr/>
        </p:nvSpPr>
        <p:spPr>
          <a:xfrm>
            <a:off x="1164839" y="4089340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endParaRPr/>
          </a:p>
        </p:txBody>
      </p:sp>
      <p:sp>
        <p:nvSpPr>
          <p:cNvPr id="442" name="Google Shape;442;p26"/>
          <p:cNvSpPr txBox="1"/>
          <p:nvPr/>
        </p:nvSpPr>
        <p:spPr>
          <a:xfrm>
            <a:off x="1107607" y="4827146"/>
            <a:ext cx="9012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/>
          </a:p>
        </p:txBody>
      </p:sp>
      <p:sp>
        <p:nvSpPr>
          <p:cNvPr id="443" name="Google Shape;443;p26"/>
          <p:cNvSpPr txBox="1"/>
          <p:nvPr/>
        </p:nvSpPr>
        <p:spPr>
          <a:xfrm>
            <a:off x="6409050" y="4847039"/>
            <a:ext cx="11224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Inversionistas</a:t>
            </a:r>
            <a:endParaRPr/>
          </a:p>
        </p:txBody>
      </p:sp>
      <p:sp>
        <p:nvSpPr>
          <p:cNvPr id="444" name="Google Shape;444;p26"/>
          <p:cNvSpPr txBox="1"/>
          <p:nvPr/>
        </p:nvSpPr>
        <p:spPr>
          <a:xfrm>
            <a:off x="6401128" y="4105588"/>
            <a:ext cx="9765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Corporativa</a:t>
            </a:r>
            <a:endParaRPr/>
          </a:p>
        </p:txBody>
      </p:sp>
      <p:sp>
        <p:nvSpPr>
          <p:cNvPr id="445" name="Google Shape;445;p26"/>
          <p:cNvSpPr txBox="1"/>
          <p:nvPr/>
        </p:nvSpPr>
        <p:spPr>
          <a:xfrm>
            <a:off x="6633634" y="3264614"/>
            <a:ext cx="9464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negocio</a:t>
            </a:r>
            <a:endParaRPr/>
          </a:p>
        </p:txBody>
      </p:sp>
      <p:sp>
        <p:nvSpPr>
          <p:cNvPr id="446" name="Google Shape;446;p26"/>
          <p:cNvSpPr txBox="1"/>
          <p:nvPr/>
        </p:nvSpPr>
        <p:spPr>
          <a:xfrm>
            <a:off x="6449953" y="2573776"/>
            <a:ext cx="950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Profesional</a:t>
            </a:r>
            <a:endParaRPr/>
          </a:p>
        </p:txBody>
      </p:sp>
      <p:sp>
        <p:nvSpPr>
          <p:cNvPr id="447" name="Google Shape;447;p26"/>
          <p:cNvSpPr txBox="1"/>
          <p:nvPr/>
        </p:nvSpPr>
        <p:spPr>
          <a:xfrm>
            <a:off x="6494810" y="1800922"/>
            <a:ext cx="7906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2998848" y="2309322"/>
            <a:ext cx="2537717" cy="253771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6"/>
          <p:cNvSpPr/>
          <p:nvPr/>
        </p:nvSpPr>
        <p:spPr>
          <a:xfrm>
            <a:off x="3193006" y="2672695"/>
            <a:ext cx="2318500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negocio</a:t>
            </a:r>
            <a:endParaRPr sz="12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Usualmente, las presentaciones de los planes de </a:t>
            </a:r>
            <a:r>
              <a:rPr lang="es-E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negocio </a:t>
            </a:r>
            <a:r>
              <a:rPr lang="es-E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tienen una estructura definida de acuerdo con los inversores o aquellos a quienes vayamos a presentar la idea de negocio deben resolver todas sus dudas. En algunas convocatorias o </a:t>
            </a:r>
            <a:r>
              <a:rPr lang="es-ES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invitaciones </a:t>
            </a:r>
            <a:r>
              <a:rPr lang="es-E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determinan qué estructura de presentación se debe realizar.</a:t>
            </a:r>
            <a:endParaRPr dirty="0"/>
          </a:p>
        </p:txBody>
      </p:sp>
      <p:sp>
        <p:nvSpPr>
          <p:cNvPr id="450" name="Google Shape;450;p26"/>
          <p:cNvSpPr txBox="1"/>
          <p:nvPr/>
        </p:nvSpPr>
        <p:spPr>
          <a:xfrm>
            <a:off x="4945374" y="5570821"/>
            <a:ext cx="30091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Contenido adaptado de Pipe Drive. (s.f.).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350194">
            <a:off x="5629156" y="3425187"/>
            <a:ext cx="593861" cy="59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https://es.123rf.com/photo_91755700_ilustraci%C3%B3n-de-vector-moderno-3d-una-plantilla-de-infograf%C3%ADa-circular-con-diez-elementos-y-un-c%C3%ADrculo-en-el.html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546" y="1380298"/>
            <a:ext cx="7137548" cy="4222134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7"/>
          <p:cNvSpPr/>
          <p:nvPr/>
        </p:nvSpPr>
        <p:spPr>
          <a:xfrm>
            <a:off x="1058238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1058238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1058238" y="332540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1058238" y="4083980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1058238" y="4827146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6460732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6460732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6460732" y="335266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6460732" y="408726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6468654" y="479118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207333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580726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2064412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5826795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2053810" y="3222662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5824756" y="3206257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2053809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5824753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2053808" y="4693580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5815189" y="4708991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 txBox="1"/>
          <p:nvPr/>
        </p:nvSpPr>
        <p:spPr>
          <a:xfrm>
            <a:off x="1164839" y="1777877"/>
            <a:ext cx="7906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</a:t>
            </a:r>
            <a:endParaRPr/>
          </a:p>
        </p:txBody>
      </p:sp>
      <p:sp>
        <p:nvSpPr>
          <p:cNvPr id="481" name="Google Shape;481;p27"/>
          <p:cNvSpPr txBox="1"/>
          <p:nvPr/>
        </p:nvSpPr>
        <p:spPr>
          <a:xfrm>
            <a:off x="1017840" y="2584127"/>
            <a:ext cx="10807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Breve o </a:t>
            </a:r>
            <a:r>
              <a:rPr lang="es-E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pitch</a:t>
            </a:r>
            <a:endParaRPr/>
          </a:p>
        </p:txBody>
      </p:sp>
      <p:sp>
        <p:nvSpPr>
          <p:cNvPr id="482" name="Google Shape;482;p27"/>
          <p:cNvSpPr txBox="1"/>
          <p:nvPr/>
        </p:nvSpPr>
        <p:spPr>
          <a:xfrm>
            <a:off x="1164839" y="3334414"/>
            <a:ext cx="6319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Línea</a:t>
            </a:r>
            <a:endParaRPr/>
          </a:p>
        </p:txBody>
      </p:sp>
      <p:sp>
        <p:nvSpPr>
          <p:cNvPr id="483" name="Google Shape;483;p27"/>
          <p:cNvSpPr txBox="1"/>
          <p:nvPr/>
        </p:nvSpPr>
        <p:spPr>
          <a:xfrm>
            <a:off x="1164839" y="4089340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endParaRPr/>
          </a:p>
        </p:txBody>
      </p:sp>
      <p:sp>
        <p:nvSpPr>
          <p:cNvPr id="484" name="Google Shape;484;p27"/>
          <p:cNvSpPr txBox="1"/>
          <p:nvPr/>
        </p:nvSpPr>
        <p:spPr>
          <a:xfrm>
            <a:off x="1107607" y="4827146"/>
            <a:ext cx="9012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/>
          </a:p>
        </p:txBody>
      </p:sp>
      <p:sp>
        <p:nvSpPr>
          <p:cNvPr id="485" name="Google Shape;485;p27"/>
          <p:cNvSpPr txBox="1"/>
          <p:nvPr/>
        </p:nvSpPr>
        <p:spPr>
          <a:xfrm>
            <a:off x="6409050" y="4847039"/>
            <a:ext cx="11224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Inversionistas</a:t>
            </a:r>
            <a:endParaRPr/>
          </a:p>
        </p:txBody>
      </p:sp>
      <p:sp>
        <p:nvSpPr>
          <p:cNvPr id="486" name="Google Shape;486;p27"/>
          <p:cNvSpPr txBox="1"/>
          <p:nvPr/>
        </p:nvSpPr>
        <p:spPr>
          <a:xfrm>
            <a:off x="6401128" y="4105588"/>
            <a:ext cx="9765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Corporativa</a:t>
            </a:r>
            <a:endParaRPr/>
          </a:p>
        </p:txBody>
      </p:sp>
      <p:sp>
        <p:nvSpPr>
          <p:cNvPr id="487" name="Google Shape;487;p27"/>
          <p:cNvSpPr txBox="1"/>
          <p:nvPr/>
        </p:nvSpPr>
        <p:spPr>
          <a:xfrm>
            <a:off x="6633634" y="3264614"/>
            <a:ext cx="9464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negocio</a:t>
            </a:r>
            <a:endParaRPr/>
          </a:p>
        </p:txBody>
      </p:sp>
      <p:sp>
        <p:nvSpPr>
          <p:cNvPr id="488" name="Google Shape;488;p27"/>
          <p:cNvSpPr txBox="1"/>
          <p:nvPr/>
        </p:nvSpPr>
        <p:spPr>
          <a:xfrm>
            <a:off x="6449953" y="2573776"/>
            <a:ext cx="950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Profesional</a:t>
            </a:r>
            <a:endParaRPr/>
          </a:p>
        </p:txBody>
      </p:sp>
      <p:sp>
        <p:nvSpPr>
          <p:cNvPr id="489" name="Google Shape;489;p27"/>
          <p:cNvSpPr txBox="1"/>
          <p:nvPr/>
        </p:nvSpPr>
        <p:spPr>
          <a:xfrm>
            <a:off x="6494810" y="1800922"/>
            <a:ext cx="7906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2998848" y="2309322"/>
            <a:ext cx="2537717" cy="253771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3198626" y="2577906"/>
            <a:ext cx="2318500" cy="200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Profesional</a:t>
            </a:r>
            <a:endParaRPr sz="11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Aquí se enmarcan aquellas que presentan un </a:t>
            </a:r>
            <a:r>
              <a:rPr lang="es-ES" sz="1100" dirty="0"/>
              <a:t>currículum</a:t>
            </a: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hoja de vida profesional, logros, títulos obtenidos, trabajos desarrollados, entre otros aspectos que ayudan a convencer a un empresario o empleador. Son creativas y diferentes de acuerdo </a:t>
            </a:r>
            <a:r>
              <a:rPr lang="es-E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el tipo </a:t>
            </a: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profesión.</a:t>
            </a:r>
            <a:endParaRPr dirty="0"/>
          </a:p>
        </p:txBody>
      </p:sp>
      <p:sp>
        <p:nvSpPr>
          <p:cNvPr id="492" name="Google Shape;492;p27"/>
          <p:cNvSpPr txBox="1"/>
          <p:nvPr/>
        </p:nvSpPr>
        <p:spPr>
          <a:xfrm>
            <a:off x="4945374" y="5570821"/>
            <a:ext cx="30091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Contenido adaptado de Pipe Drive. (s.f.).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9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350194">
            <a:off x="5685273" y="2617712"/>
            <a:ext cx="593861" cy="59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https://es.123rf.com/photo_91755700_ilustraci%C3%B3n-de-vector-moderno-3d-una-plantilla-de-infograf%C3%ADa-circular-con-diez-elementos-y-un-c%C3%ADrculo-en-el.html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546" y="1380298"/>
            <a:ext cx="7137548" cy="4222134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8"/>
          <p:cNvSpPr/>
          <p:nvPr/>
        </p:nvSpPr>
        <p:spPr>
          <a:xfrm>
            <a:off x="1058238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1058238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8"/>
          <p:cNvSpPr/>
          <p:nvPr/>
        </p:nvSpPr>
        <p:spPr>
          <a:xfrm>
            <a:off x="1058238" y="332540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1058238" y="4083980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8"/>
          <p:cNvSpPr/>
          <p:nvPr/>
        </p:nvSpPr>
        <p:spPr>
          <a:xfrm>
            <a:off x="1058238" y="4827146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6460732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8"/>
          <p:cNvSpPr/>
          <p:nvPr/>
        </p:nvSpPr>
        <p:spPr>
          <a:xfrm>
            <a:off x="6460732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8"/>
          <p:cNvSpPr/>
          <p:nvPr/>
        </p:nvSpPr>
        <p:spPr>
          <a:xfrm>
            <a:off x="6460732" y="335266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8"/>
          <p:cNvSpPr/>
          <p:nvPr/>
        </p:nvSpPr>
        <p:spPr>
          <a:xfrm>
            <a:off x="6460732" y="408726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8"/>
          <p:cNvSpPr/>
          <p:nvPr/>
        </p:nvSpPr>
        <p:spPr>
          <a:xfrm>
            <a:off x="6468654" y="479118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8"/>
          <p:cNvSpPr/>
          <p:nvPr/>
        </p:nvSpPr>
        <p:spPr>
          <a:xfrm>
            <a:off x="207333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8"/>
          <p:cNvSpPr/>
          <p:nvPr/>
        </p:nvSpPr>
        <p:spPr>
          <a:xfrm>
            <a:off x="580726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8"/>
          <p:cNvSpPr/>
          <p:nvPr/>
        </p:nvSpPr>
        <p:spPr>
          <a:xfrm>
            <a:off x="2064412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8"/>
          <p:cNvSpPr/>
          <p:nvPr/>
        </p:nvSpPr>
        <p:spPr>
          <a:xfrm>
            <a:off x="5826795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8"/>
          <p:cNvSpPr/>
          <p:nvPr/>
        </p:nvSpPr>
        <p:spPr>
          <a:xfrm>
            <a:off x="2053810" y="3222662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8"/>
          <p:cNvSpPr/>
          <p:nvPr/>
        </p:nvSpPr>
        <p:spPr>
          <a:xfrm>
            <a:off x="5824756" y="3206257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"/>
          <p:cNvSpPr/>
          <p:nvPr/>
        </p:nvSpPr>
        <p:spPr>
          <a:xfrm>
            <a:off x="2053809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8"/>
          <p:cNvSpPr/>
          <p:nvPr/>
        </p:nvSpPr>
        <p:spPr>
          <a:xfrm>
            <a:off x="5824753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8"/>
          <p:cNvSpPr/>
          <p:nvPr/>
        </p:nvSpPr>
        <p:spPr>
          <a:xfrm>
            <a:off x="2053808" y="4693580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8"/>
          <p:cNvSpPr/>
          <p:nvPr/>
        </p:nvSpPr>
        <p:spPr>
          <a:xfrm>
            <a:off x="5815189" y="4708991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8"/>
          <p:cNvSpPr txBox="1"/>
          <p:nvPr/>
        </p:nvSpPr>
        <p:spPr>
          <a:xfrm>
            <a:off x="1164839" y="1777877"/>
            <a:ext cx="7906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</a:t>
            </a:r>
            <a:endParaRPr/>
          </a:p>
        </p:txBody>
      </p:sp>
      <p:sp>
        <p:nvSpPr>
          <p:cNvPr id="523" name="Google Shape;523;p28"/>
          <p:cNvSpPr txBox="1"/>
          <p:nvPr/>
        </p:nvSpPr>
        <p:spPr>
          <a:xfrm>
            <a:off x="1017840" y="2584127"/>
            <a:ext cx="10807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Breve o </a:t>
            </a:r>
            <a:r>
              <a:rPr lang="es-E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pitch</a:t>
            </a:r>
            <a:endParaRPr/>
          </a:p>
        </p:txBody>
      </p:sp>
      <p:sp>
        <p:nvSpPr>
          <p:cNvPr id="524" name="Google Shape;524;p28"/>
          <p:cNvSpPr txBox="1"/>
          <p:nvPr/>
        </p:nvSpPr>
        <p:spPr>
          <a:xfrm>
            <a:off x="1164839" y="3334414"/>
            <a:ext cx="6319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Línea</a:t>
            </a:r>
            <a:endParaRPr/>
          </a:p>
        </p:txBody>
      </p:sp>
      <p:sp>
        <p:nvSpPr>
          <p:cNvPr id="525" name="Google Shape;525;p28"/>
          <p:cNvSpPr txBox="1"/>
          <p:nvPr/>
        </p:nvSpPr>
        <p:spPr>
          <a:xfrm>
            <a:off x="1164839" y="4089340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endParaRPr/>
          </a:p>
        </p:txBody>
      </p:sp>
      <p:sp>
        <p:nvSpPr>
          <p:cNvPr id="526" name="Google Shape;526;p28"/>
          <p:cNvSpPr txBox="1"/>
          <p:nvPr/>
        </p:nvSpPr>
        <p:spPr>
          <a:xfrm>
            <a:off x="1107607" y="4827146"/>
            <a:ext cx="9012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/>
          </a:p>
        </p:txBody>
      </p:sp>
      <p:sp>
        <p:nvSpPr>
          <p:cNvPr id="527" name="Google Shape;527;p28"/>
          <p:cNvSpPr txBox="1"/>
          <p:nvPr/>
        </p:nvSpPr>
        <p:spPr>
          <a:xfrm>
            <a:off x="6409050" y="4847039"/>
            <a:ext cx="11224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Inversionistas</a:t>
            </a:r>
            <a:endParaRPr/>
          </a:p>
        </p:txBody>
      </p:sp>
      <p:sp>
        <p:nvSpPr>
          <p:cNvPr id="528" name="Google Shape;528;p28"/>
          <p:cNvSpPr txBox="1"/>
          <p:nvPr/>
        </p:nvSpPr>
        <p:spPr>
          <a:xfrm>
            <a:off x="6401128" y="4105588"/>
            <a:ext cx="9765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Corporativa</a:t>
            </a:r>
            <a:endParaRPr/>
          </a:p>
        </p:txBody>
      </p:sp>
      <p:sp>
        <p:nvSpPr>
          <p:cNvPr id="529" name="Google Shape;529;p28"/>
          <p:cNvSpPr txBox="1"/>
          <p:nvPr/>
        </p:nvSpPr>
        <p:spPr>
          <a:xfrm>
            <a:off x="6633634" y="3264614"/>
            <a:ext cx="9464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negocio</a:t>
            </a:r>
            <a:endParaRPr/>
          </a:p>
        </p:txBody>
      </p:sp>
      <p:sp>
        <p:nvSpPr>
          <p:cNvPr id="530" name="Google Shape;530;p28"/>
          <p:cNvSpPr txBox="1"/>
          <p:nvPr/>
        </p:nvSpPr>
        <p:spPr>
          <a:xfrm>
            <a:off x="6449953" y="2573776"/>
            <a:ext cx="950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Profesional</a:t>
            </a:r>
            <a:endParaRPr/>
          </a:p>
        </p:txBody>
      </p:sp>
      <p:sp>
        <p:nvSpPr>
          <p:cNvPr id="531" name="Google Shape;531;p28"/>
          <p:cNvSpPr txBox="1"/>
          <p:nvPr/>
        </p:nvSpPr>
        <p:spPr>
          <a:xfrm>
            <a:off x="6494810" y="1800922"/>
            <a:ext cx="7906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/>
          </a:p>
        </p:txBody>
      </p:sp>
      <p:sp>
        <p:nvSpPr>
          <p:cNvPr id="532" name="Google Shape;532;p28"/>
          <p:cNvSpPr/>
          <p:nvPr/>
        </p:nvSpPr>
        <p:spPr>
          <a:xfrm>
            <a:off x="2998848" y="2309322"/>
            <a:ext cx="2537717" cy="253771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8"/>
          <p:cNvSpPr/>
          <p:nvPr/>
        </p:nvSpPr>
        <p:spPr>
          <a:xfrm>
            <a:off x="3270434" y="2712275"/>
            <a:ext cx="228616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que en la presentación de </a:t>
            </a:r>
            <a:r>
              <a:rPr lang="es-ES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negocio, 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tienen una estructura definida.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Principalmente, presentan factores interesantes para los inversionistas.</a:t>
            </a:r>
            <a:endParaRPr dirty="0"/>
          </a:p>
        </p:txBody>
      </p:sp>
      <p:sp>
        <p:nvSpPr>
          <p:cNvPr id="534" name="Google Shape;534;p28"/>
          <p:cNvSpPr txBox="1"/>
          <p:nvPr/>
        </p:nvSpPr>
        <p:spPr>
          <a:xfrm>
            <a:off x="4945374" y="5570821"/>
            <a:ext cx="30091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Contenido adaptado de Pipe Drive. (s.f.).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49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350194">
            <a:off x="5563091" y="1854595"/>
            <a:ext cx="593861" cy="59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https://es.123rf.com/photo_91755700_ilustraci%C3%B3n-de-vector-moderno-3d-una-plantilla-de-infograf%C3%ADa-circular-con-diez-elementos-y-un-c%C3%ADrculo-en-el.html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546" y="1380298"/>
            <a:ext cx="7137548" cy="422213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6"/>
          <p:cNvSpPr/>
          <p:nvPr/>
        </p:nvSpPr>
        <p:spPr>
          <a:xfrm>
            <a:off x="1058238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58238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1058238" y="332540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1058238" y="4083980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1058238" y="4827146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6460732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6460732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6460732" y="335266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6460732" y="408726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6468654" y="479118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207333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580726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2064412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5826795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2053810" y="3222662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5824756" y="3206257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2053809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5824753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2053808" y="4693580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5815189" y="4708991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1164839" y="1777877"/>
            <a:ext cx="7906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</a:t>
            </a:r>
            <a:endParaRPr/>
          </a:p>
        </p:txBody>
      </p:sp>
      <p:sp>
        <p:nvSpPr>
          <p:cNvPr id="102" name="Google Shape;102;p6"/>
          <p:cNvSpPr txBox="1"/>
          <p:nvPr/>
        </p:nvSpPr>
        <p:spPr>
          <a:xfrm>
            <a:off x="1017840" y="2584127"/>
            <a:ext cx="10807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Breve o </a:t>
            </a:r>
            <a:r>
              <a:rPr lang="es-E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pitch</a:t>
            </a:r>
            <a:endParaRPr/>
          </a:p>
        </p:txBody>
      </p:sp>
      <p:sp>
        <p:nvSpPr>
          <p:cNvPr id="103" name="Google Shape;103;p6"/>
          <p:cNvSpPr txBox="1"/>
          <p:nvPr/>
        </p:nvSpPr>
        <p:spPr>
          <a:xfrm>
            <a:off x="1164839" y="3334414"/>
            <a:ext cx="6319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Línea</a:t>
            </a:r>
            <a:endParaRPr/>
          </a:p>
        </p:txBody>
      </p:sp>
      <p:sp>
        <p:nvSpPr>
          <p:cNvPr id="104" name="Google Shape;104;p6"/>
          <p:cNvSpPr txBox="1"/>
          <p:nvPr/>
        </p:nvSpPr>
        <p:spPr>
          <a:xfrm>
            <a:off x="1164839" y="4089340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endParaRPr/>
          </a:p>
        </p:txBody>
      </p:sp>
      <p:sp>
        <p:nvSpPr>
          <p:cNvPr id="105" name="Google Shape;105;p6"/>
          <p:cNvSpPr txBox="1"/>
          <p:nvPr/>
        </p:nvSpPr>
        <p:spPr>
          <a:xfrm>
            <a:off x="1107607" y="4827146"/>
            <a:ext cx="9012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/>
          </a:p>
        </p:txBody>
      </p:sp>
      <p:sp>
        <p:nvSpPr>
          <p:cNvPr id="106" name="Google Shape;106;p6"/>
          <p:cNvSpPr txBox="1"/>
          <p:nvPr/>
        </p:nvSpPr>
        <p:spPr>
          <a:xfrm>
            <a:off x="6409050" y="4847039"/>
            <a:ext cx="11224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Inversionistas</a:t>
            </a:r>
            <a:endParaRPr/>
          </a:p>
        </p:txBody>
      </p:sp>
      <p:sp>
        <p:nvSpPr>
          <p:cNvPr id="107" name="Google Shape;107;p6"/>
          <p:cNvSpPr txBox="1"/>
          <p:nvPr/>
        </p:nvSpPr>
        <p:spPr>
          <a:xfrm>
            <a:off x="6401128" y="4105588"/>
            <a:ext cx="9765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Corporativa</a:t>
            </a:r>
            <a:endParaRPr/>
          </a:p>
        </p:txBody>
      </p:sp>
      <p:sp>
        <p:nvSpPr>
          <p:cNvPr id="108" name="Google Shape;108;p6"/>
          <p:cNvSpPr txBox="1"/>
          <p:nvPr/>
        </p:nvSpPr>
        <p:spPr>
          <a:xfrm>
            <a:off x="6633634" y="3264614"/>
            <a:ext cx="9464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negocio</a:t>
            </a:r>
            <a:endParaRPr/>
          </a:p>
        </p:txBody>
      </p:sp>
      <p:sp>
        <p:nvSpPr>
          <p:cNvPr id="109" name="Google Shape;109;p6"/>
          <p:cNvSpPr txBox="1"/>
          <p:nvPr/>
        </p:nvSpPr>
        <p:spPr>
          <a:xfrm>
            <a:off x="6449953" y="2573776"/>
            <a:ext cx="950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Profesional</a:t>
            </a:r>
            <a:endParaRPr/>
          </a:p>
        </p:txBody>
      </p:sp>
      <p:sp>
        <p:nvSpPr>
          <p:cNvPr id="110" name="Google Shape;110;p6"/>
          <p:cNvSpPr txBox="1"/>
          <p:nvPr/>
        </p:nvSpPr>
        <p:spPr>
          <a:xfrm>
            <a:off x="6494810" y="1800922"/>
            <a:ext cx="7906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4945374" y="5570821"/>
            <a:ext cx="30091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Contenido adaptado de Pipe Drive. (s.f.).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8428759" y="857078"/>
            <a:ext cx="342676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Favor realizar interactivo de acuerdo a referencia visual dada. En total son diez botones. Al dar clic en cada uno aparece su texto correspondientes en el centro, tal como se puede apreciar en las siguientes diapositivas</a:t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3710695" y="2981768"/>
            <a:ext cx="1059594" cy="101306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4">
            <a:alphaModFix/>
          </a:blip>
          <a:srcRect l="23136" r="23482"/>
          <a:stretch/>
        </p:blipFill>
        <p:spPr>
          <a:xfrm>
            <a:off x="3777055" y="3031492"/>
            <a:ext cx="926873" cy="96334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5" name="Google Shape;11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9379" y="2012932"/>
            <a:ext cx="593861" cy="59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https://es.123rf.com/photo_91755700_ilustraci%C3%B3n-de-vector-moderno-3d-una-plantilla-de-infograf%C3%ADa-circular-con-diez-elementos-y-un-c%C3%ADrculo-en-el.html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546" y="1380298"/>
            <a:ext cx="7137548" cy="4222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1058238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058238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058238" y="332540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058238" y="4083980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1058238" y="4827146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6460732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6460732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6460732" y="335266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6460732" y="408726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6468654" y="479118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207333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580726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064412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5826795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2053810" y="3222662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5824756" y="3206257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053809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5824753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2053808" y="4693580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5815189" y="4708991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164839" y="1777877"/>
            <a:ext cx="7906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017840" y="2584127"/>
            <a:ext cx="10807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Breve o </a:t>
            </a:r>
            <a:r>
              <a:rPr lang="es-E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pitch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1164839" y="3334414"/>
            <a:ext cx="6319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Línea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1164839" y="4089340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1107607" y="4827146"/>
            <a:ext cx="9012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6409050" y="4847039"/>
            <a:ext cx="11224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Inversionistas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6401128" y="4105588"/>
            <a:ext cx="9765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Corporativa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6633634" y="3264614"/>
            <a:ext cx="9464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negocio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6449953" y="2573776"/>
            <a:ext cx="950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Profesional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6494810" y="1800922"/>
            <a:ext cx="7906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2998848" y="2309322"/>
            <a:ext cx="2537717" cy="253771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3146671" y="2892668"/>
            <a:ext cx="231850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Suele tener un carácter más interno. El público son tus trabajadores o socios.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4945374" y="5570821"/>
            <a:ext cx="30091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Contenido adaptado de Pipe Drive. (s.f.).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1687" y="1828968"/>
            <a:ext cx="593861" cy="59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https://es.123rf.com/photo_91755700_ilustraci%C3%B3n-de-vector-moderno-3d-una-plantilla-de-infograf%C3%ADa-circular-con-diez-elementos-y-un-c%C3%ADrculo-en-el.html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546" y="1380298"/>
            <a:ext cx="7137548" cy="422213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/>
          <p:nvPr/>
        </p:nvSpPr>
        <p:spPr>
          <a:xfrm>
            <a:off x="1058238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1058238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1058238" y="332540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1058238" y="4083980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058238" y="4827146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6460732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6460732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6460732" y="335266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6460732" y="408726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6468654" y="479118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207333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580726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2064412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5826795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2053810" y="3222662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5824756" y="3206257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2053809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5824753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2053808" y="4693580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5815189" y="4708991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1164839" y="1777877"/>
            <a:ext cx="7906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1017840" y="2584127"/>
            <a:ext cx="10807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Breve o </a:t>
            </a:r>
            <a:r>
              <a:rPr lang="es-E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pitch</a:t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1164839" y="3334414"/>
            <a:ext cx="6319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Línea</a:t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1164839" y="4089340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1107607" y="4827146"/>
            <a:ext cx="9012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6409050" y="4847039"/>
            <a:ext cx="11224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Inversionistas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6401128" y="4105588"/>
            <a:ext cx="9765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Corporativa</a:t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6633634" y="3264614"/>
            <a:ext cx="9464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negocio</a:t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6449953" y="2573776"/>
            <a:ext cx="950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Profesional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6494810" y="1800922"/>
            <a:ext cx="7906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2998848" y="2309322"/>
            <a:ext cx="2537717" cy="253771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3188080" y="2700165"/>
            <a:ext cx="23185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Breve o </a:t>
            </a:r>
            <a:r>
              <a:rPr lang="es-ES" sz="13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pitch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 un producto o marca en un tiempo récord. En </a:t>
            </a:r>
            <a:r>
              <a:rPr lang="es-ES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ocasiones 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presentaciones requieren ajustarse a unas normas, como suele suceder en las rondas de búsqueda de inversiones. </a:t>
            </a:r>
            <a:endParaRPr dirty="0"/>
          </a:p>
        </p:txBody>
      </p:sp>
      <p:sp>
        <p:nvSpPr>
          <p:cNvPr id="198" name="Google Shape;198;p20"/>
          <p:cNvSpPr txBox="1"/>
          <p:nvPr/>
        </p:nvSpPr>
        <p:spPr>
          <a:xfrm>
            <a:off x="4945374" y="5570821"/>
            <a:ext cx="30091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Contenido adaptado de Pipe Drive. (s.f.).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1687" y="2640478"/>
            <a:ext cx="593861" cy="59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https://es.123rf.com/photo_91755700_ilustraci%C3%B3n-de-vector-moderno-3d-una-plantilla-de-infograf%C3%ADa-circular-con-diez-elementos-y-un-c%C3%ADrculo-en-el.html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546" y="1380298"/>
            <a:ext cx="7137548" cy="422213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/>
          <p:nvPr/>
        </p:nvSpPr>
        <p:spPr>
          <a:xfrm>
            <a:off x="1058238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1058238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1058238" y="332540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1058238" y="4083980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1058238" y="4827146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6460732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6460732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6460732" y="335266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6460732" y="408726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6468654" y="479118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207333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580726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2064412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5826795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2053810" y="3222662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5824756" y="3206257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2053809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5824753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2053808" y="4693580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5815189" y="4708991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1164839" y="1777877"/>
            <a:ext cx="7906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1017840" y="2584127"/>
            <a:ext cx="10807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Breve o </a:t>
            </a:r>
            <a:r>
              <a:rPr lang="es-E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pitch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1164839" y="3334414"/>
            <a:ext cx="6319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Línea</a:t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1164839" y="4089340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endParaRPr/>
          </a:p>
        </p:txBody>
      </p:sp>
      <p:sp>
        <p:nvSpPr>
          <p:cNvPr id="232" name="Google Shape;232;p21"/>
          <p:cNvSpPr txBox="1"/>
          <p:nvPr/>
        </p:nvSpPr>
        <p:spPr>
          <a:xfrm>
            <a:off x="1107607" y="4827146"/>
            <a:ext cx="9012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/>
          </a:p>
        </p:txBody>
      </p:sp>
      <p:sp>
        <p:nvSpPr>
          <p:cNvPr id="233" name="Google Shape;233;p21"/>
          <p:cNvSpPr txBox="1"/>
          <p:nvPr/>
        </p:nvSpPr>
        <p:spPr>
          <a:xfrm>
            <a:off x="6409050" y="4847039"/>
            <a:ext cx="11224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Inversionistas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6401128" y="4105588"/>
            <a:ext cx="9765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Corporativa</a:t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6633634" y="3264614"/>
            <a:ext cx="9464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negocio</a:t>
            </a:r>
            <a:endParaRPr/>
          </a:p>
        </p:txBody>
      </p:sp>
      <p:sp>
        <p:nvSpPr>
          <p:cNvPr id="236" name="Google Shape;236;p21"/>
          <p:cNvSpPr txBox="1"/>
          <p:nvPr/>
        </p:nvSpPr>
        <p:spPr>
          <a:xfrm>
            <a:off x="6449953" y="2573776"/>
            <a:ext cx="950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Profesional</a:t>
            </a:r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6494810" y="1800922"/>
            <a:ext cx="7906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2998848" y="2309322"/>
            <a:ext cx="2537717" cy="253771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3206060" y="2844230"/>
            <a:ext cx="2318500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Línea</a:t>
            </a:r>
            <a:endParaRPr sz="13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caracteriza por estar en la web y se puede trasladar a cualquier lugar, puede estar almacenada en internet y ser enviada por correo electrónico.</a:t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4945374" y="5570821"/>
            <a:ext cx="30091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Contenido adaptado de Pipe Drive. (s.f.).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1342" y="3334414"/>
            <a:ext cx="593861" cy="59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https://es.123rf.com/photo_91755700_ilustraci%C3%B3n-de-vector-moderno-3d-una-plantilla-de-infograf%C3%ADa-circular-con-diez-elementos-y-un-c%C3%ADrculo-en-el.html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546" y="1380298"/>
            <a:ext cx="7137548" cy="422213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2"/>
          <p:cNvSpPr/>
          <p:nvPr/>
        </p:nvSpPr>
        <p:spPr>
          <a:xfrm>
            <a:off x="1058238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1058238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1058238" y="332540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1058238" y="4083980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1058238" y="4827146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6460732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6460732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6460732" y="335266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6460732" y="408726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6468654" y="479118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207333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580726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2064412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5826795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2053810" y="3222662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5824756" y="3206257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2053809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5824753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2053808" y="4693580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2"/>
          <p:cNvSpPr/>
          <p:nvPr/>
        </p:nvSpPr>
        <p:spPr>
          <a:xfrm>
            <a:off x="5815189" y="4708991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1164839" y="1777877"/>
            <a:ext cx="7906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</a:t>
            </a:r>
            <a:endParaRPr/>
          </a:p>
        </p:txBody>
      </p:sp>
      <p:sp>
        <p:nvSpPr>
          <p:cNvPr id="271" name="Google Shape;271;p22"/>
          <p:cNvSpPr txBox="1"/>
          <p:nvPr/>
        </p:nvSpPr>
        <p:spPr>
          <a:xfrm>
            <a:off x="1017840" y="2584127"/>
            <a:ext cx="10807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Breve o </a:t>
            </a:r>
            <a:r>
              <a:rPr lang="es-E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pitch</a:t>
            </a:r>
            <a:endParaRPr/>
          </a:p>
        </p:txBody>
      </p:sp>
      <p:sp>
        <p:nvSpPr>
          <p:cNvPr id="272" name="Google Shape;272;p22"/>
          <p:cNvSpPr txBox="1"/>
          <p:nvPr/>
        </p:nvSpPr>
        <p:spPr>
          <a:xfrm>
            <a:off x="1164839" y="3334414"/>
            <a:ext cx="6319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Línea</a:t>
            </a:r>
            <a:endParaRPr/>
          </a:p>
        </p:txBody>
      </p:sp>
      <p:sp>
        <p:nvSpPr>
          <p:cNvPr id="273" name="Google Shape;273;p22"/>
          <p:cNvSpPr txBox="1"/>
          <p:nvPr/>
        </p:nvSpPr>
        <p:spPr>
          <a:xfrm>
            <a:off x="1164839" y="4089340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1107607" y="4827146"/>
            <a:ext cx="9012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/>
          </a:p>
        </p:txBody>
      </p:sp>
      <p:sp>
        <p:nvSpPr>
          <p:cNvPr id="275" name="Google Shape;275;p22"/>
          <p:cNvSpPr txBox="1"/>
          <p:nvPr/>
        </p:nvSpPr>
        <p:spPr>
          <a:xfrm>
            <a:off x="6409050" y="4847039"/>
            <a:ext cx="11224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Inversionistas</a:t>
            </a:r>
            <a:endParaRPr/>
          </a:p>
        </p:txBody>
      </p:sp>
      <p:sp>
        <p:nvSpPr>
          <p:cNvPr id="276" name="Google Shape;276;p22"/>
          <p:cNvSpPr txBox="1"/>
          <p:nvPr/>
        </p:nvSpPr>
        <p:spPr>
          <a:xfrm>
            <a:off x="6401128" y="4105588"/>
            <a:ext cx="9765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Corporativa</a:t>
            </a:r>
            <a:endParaRPr/>
          </a:p>
        </p:txBody>
      </p:sp>
      <p:sp>
        <p:nvSpPr>
          <p:cNvPr id="277" name="Google Shape;277;p22"/>
          <p:cNvSpPr txBox="1"/>
          <p:nvPr/>
        </p:nvSpPr>
        <p:spPr>
          <a:xfrm>
            <a:off x="6633634" y="3264614"/>
            <a:ext cx="9464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negocio</a:t>
            </a:r>
            <a:endParaRPr/>
          </a:p>
        </p:txBody>
      </p:sp>
      <p:sp>
        <p:nvSpPr>
          <p:cNvPr id="278" name="Google Shape;278;p22"/>
          <p:cNvSpPr txBox="1"/>
          <p:nvPr/>
        </p:nvSpPr>
        <p:spPr>
          <a:xfrm>
            <a:off x="6449953" y="2573776"/>
            <a:ext cx="950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Profesional</a:t>
            </a:r>
            <a:endParaRPr/>
          </a:p>
        </p:txBody>
      </p:sp>
      <p:sp>
        <p:nvSpPr>
          <p:cNvPr id="279" name="Google Shape;279;p22"/>
          <p:cNvSpPr txBox="1"/>
          <p:nvPr/>
        </p:nvSpPr>
        <p:spPr>
          <a:xfrm>
            <a:off x="6494810" y="1800922"/>
            <a:ext cx="7906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/>
          </a:p>
        </p:txBody>
      </p:sp>
      <p:sp>
        <p:nvSpPr>
          <p:cNvPr id="280" name="Google Shape;280;p22"/>
          <p:cNvSpPr/>
          <p:nvPr/>
        </p:nvSpPr>
        <p:spPr>
          <a:xfrm>
            <a:off x="2998848" y="2309322"/>
            <a:ext cx="2537717" cy="253771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FF2F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2"/>
          <p:cNvSpPr/>
          <p:nvPr/>
        </p:nvSpPr>
        <p:spPr>
          <a:xfrm>
            <a:off x="3206060" y="2844230"/>
            <a:ext cx="2318500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endParaRPr sz="13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tipo de presentación se puede hablar del proceso de configuración, de los valores que se quieren transmitir en la marca.</a:t>
            </a:r>
            <a:endParaRPr/>
          </a:p>
        </p:txBody>
      </p:sp>
      <p:sp>
        <p:nvSpPr>
          <p:cNvPr id="282" name="Google Shape;282;p22"/>
          <p:cNvSpPr txBox="1"/>
          <p:nvPr/>
        </p:nvSpPr>
        <p:spPr>
          <a:xfrm>
            <a:off x="4945374" y="5570821"/>
            <a:ext cx="30091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Contenido adaptado de Pipe Drive. (s.f.).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4210" y="4064451"/>
            <a:ext cx="593861" cy="59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https://es.123rf.com/photo_91755700_ilustraci%C3%B3n-de-vector-moderno-3d-una-plantilla-de-infograf%C3%ADa-circular-con-diez-elementos-y-un-c%C3%ADrculo-en-el.html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546" y="1380298"/>
            <a:ext cx="7137548" cy="422213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3"/>
          <p:cNvSpPr/>
          <p:nvPr/>
        </p:nvSpPr>
        <p:spPr>
          <a:xfrm>
            <a:off x="1058238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3"/>
          <p:cNvSpPr/>
          <p:nvPr/>
        </p:nvSpPr>
        <p:spPr>
          <a:xfrm>
            <a:off x="1058238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1058238" y="332540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1058238" y="4083980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1058238" y="4827146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6460732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3"/>
          <p:cNvSpPr/>
          <p:nvPr/>
        </p:nvSpPr>
        <p:spPr>
          <a:xfrm>
            <a:off x="6460732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6460732" y="335266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6460732" y="408726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6468654" y="479118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207333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580726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2064412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"/>
          <p:cNvSpPr/>
          <p:nvPr/>
        </p:nvSpPr>
        <p:spPr>
          <a:xfrm>
            <a:off x="5826795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2053810" y="3222662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5824756" y="3206257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2053809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5824753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3"/>
          <p:cNvSpPr/>
          <p:nvPr/>
        </p:nvSpPr>
        <p:spPr>
          <a:xfrm>
            <a:off x="2053808" y="4693580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3"/>
          <p:cNvSpPr/>
          <p:nvPr/>
        </p:nvSpPr>
        <p:spPr>
          <a:xfrm>
            <a:off x="5815189" y="4708991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3"/>
          <p:cNvSpPr txBox="1"/>
          <p:nvPr/>
        </p:nvSpPr>
        <p:spPr>
          <a:xfrm>
            <a:off x="1164839" y="1777877"/>
            <a:ext cx="7906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</a:t>
            </a: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1017840" y="2584127"/>
            <a:ext cx="10807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Breve o </a:t>
            </a:r>
            <a:r>
              <a:rPr lang="es-E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pitch</a:t>
            </a:r>
            <a:endParaRPr/>
          </a:p>
        </p:txBody>
      </p:sp>
      <p:sp>
        <p:nvSpPr>
          <p:cNvPr id="314" name="Google Shape;314;p23"/>
          <p:cNvSpPr txBox="1"/>
          <p:nvPr/>
        </p:nvSpPr>
        <p:spPr>
          <a:xfrm>
            <a:off x="1164839" y="3334414"/>
            <a:ext cx="6319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Línea</a:t>
            </a:r>
            <a:endParaRPr/>
          </a:p>
        </p:txBody>
      </p:sp>
      <p:sp>
        <p:nvSpPr>
          <p:cNvPr id="315" name="Google Shape;315;p23"/>
          <p:cNvSpPr txBox="1"/>
          <p:nvPr/>
        </p:nvSpPr>
        <p:spPr>
          <a:xfrm>
            <a:off x="1164839" y="4089340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1107607" y="4827146"/>
            <a:ext cx="9012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6409050" y="4847039"/>
            <a:ext cx="11224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Inversionistas</a:t>
            </a:r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6401128" y="4105588"/>
            <a:ext cx="9765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Corporativa</a:t>
            </a:r>
            <a:endParaRPr/>
          </a:p>
        </p:txBody>
      </p:sp>
      <p:sp>
        <p:nvSpPr>
          <p:cNvPr id="319" name="Google Shape;319;p23"/>
          <p:cNvSpPr txBox="1"/>
          <p:nvPr/>
        </p:nvSpPr>
        <p:spPr>
          <a:xfrm>
            <a:off x="6633634" y="3264614"/>
            <a:ext cx="9464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negocio</a:t>
            </a:r>
            <a:endParaRPr/>
          </a:p>
        </p:txBody>
      </p:sp>
      <p:sp>
        <p:nvSpPr>
          <p:cNvPr id="320" name="Google Shape;320;p23"/>
          <p:cNvSpPr txBox="1"/>
          <p:nvPr/>
        </p:nvSpPr>
        <p:spPr>
          <a:xfrm>
            <a:off x="6449953" y="2573776"/>
            <a:ext cx="950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Profesional</a:t>
            </a:r>
            <a:endParaRPr/>
          </a:p>
        </p:txBody>
      </p:sp>
      <p:sp>
        <p:nvSpPr>
          <p:cNvPr id="321" name="Google Shape;321;p23"/>
          <p:cNvSpPr txBox="1"/>
          <p:nvPr/>
        </p:nvSpPr>
        <p:spPr>
          <a:xfrm>
            <a:off x="6494810" y="1800922"/>
            <a:ext cx="7906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2998848" y="2309322"/>
            <a:ext cx="2537717" cy="253771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3206060" y="2844230"/>
            <a:ext cx="2318500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 sz="13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 todo el proceso de desarrollo o de ciclo de vida del producto. La presentación de producto, puede ser la antesala a la demostración.</a:t>
            </a:r>
            <a:endParaRPr/>
          </a:p>
        </p:txBody>
      </p:sp>
      <p:sp>
        <p:nvSpPr>
          <p:cNvPr id="324" name="Google Shape;324;p23"/>
          <p:cNvSpPr txBox="1"/>
          <p:nvPr/>
        </p:nvSpPr>
        <p:spPr>
          <a:xfrm>
            <a:off x="4945374" y="5570821"/>
            <a:ext cx="30091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Contenido adaptado de Pipe Drive. (s.f.).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28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9263" y="4971711"/>
            <a:ext cx="593861" cy="59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https://es.123rf.com/photo_91755700_ilustraci%C3%B3n-de-vector-moderno-3d-una-plantilla-de-infograf%C3%ADa-circular-con-diez-elementos-y-un-c%C3%ADrculo-en-el.html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546" y="1380298"/>
            <a:ext cx="7137548" cy="422213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4"/>
          <p:cNvSpPr/>
          <p:nvPr/>
        </p:nvSpPr>
        <p:spPr>
          <a:xfrm>
            <a:off x="1058238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4"/>
          <p:cNvSpPr/>
          <p:nvPr/>
        </p:nvSpPr>
        <p:spPr>
          <a:xfrm>
            <a:off x="1058238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4"/>
          <p:cNvSpPr/>
          <p:nvPr/>
        </p:nvSpPr>
        <p:spPr>
          <a:xfrm>
            <a:off x="1058238" y="332540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4"/>
          <p:cNvSpPr/>
          <p:nvPr/>
        </p:nvSpPr>
        <p:spPr>
          <a:xfrm>
            <a:off x="1058238" y="4083980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1058238" y="4827146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6460732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6460732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4"/>
          <p:cNvSpPr/>
          <p:nvPr/>
        </p:nvSpPr>
        <p:spPr>
          <a:xfrm>
            <a:off x="6460732" y="335266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4"/>
          <p:cNvSpPr/>
          <p:nvPr/>
        </p:nvSpPr>
        <p:spPr>
          <a:xfrm>
            <a:off x="6460732" y="408726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4"/>
          <p:cNvSpPr/>
          <p:nvPr/>
        </p:nvSpPr>
        <p:spPr>
          <a:xfrm>
            <a:off x="6468654" y="479118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207333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580726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"/>
          <p:cNvSpPr/>
          <p:nvPr/>
        </p:nvSpPr>
        <p:spPr>
          <a:xfrm>
            <a:off x="2064412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4"/>
          <p:cNvSpPr/>
          <p:nvPr/>
        </p:nvSpPr>
        <p:spPr>
          <a:xfrm>
            <a:off x="5826795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4"/>
          <p:cNvSpPr/>
          <p:nvPr/>
        </p:nvSpPr>
        <p:spPr>
          <a:xfrm>
            <a:off x="2053810" y="3222662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5824756" y="3206257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4"/>
          <p:cNvSpPr/>
          <p:nvPr/>
        </p:nvSpPr>
        <p:spPr>
          <a:xfrm>
            <a:off x="2053809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4"/>
          <p:cNvSpPr/>
          <p:nvPr/>
        </p:nvSpPr>
        <p:spPr>
          <a:xfrm>
            <a:off x="5824753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2053808" y="4693580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5815189" y="4708991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4"/>
          <p:cNvSpPr txBox="1"/>
          <p:nvPr/>
        </p:nvSpPr>
        <p:spPr>
          <a:xfrm>
            <a:off x="1164839" y="1777877"/>
            <a:ext cx="7906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</a:t>
            </a:r>
            <a:endParaRPr/>
          </a:p>
        </p:txBody>
      </p:sp>
      <p:sp>
        <p:nvSpPr>
          <p:cNvPr id="355" name="Google Shape;355;p24"/>
          <p:cNvSpPr txBox="1"/>
          <p:nvPr/>
        </p:nvSpPr>
        <p:spPr>
          <a:xfrm>
            <a:off x="1017840" y="2584127"/>
            <a:ext cx="10807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Breve o </a:t>
            </a:r>
            <a:r>
              <a:rPr lang="es-E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pitch</a:t>
            </a:r>
            <a:endParaRPr/>
          </a:p>
        </p:txBody>
      </p:sp>
      <p:sp>
        <p:nvSpPr>
          <p:cNvPr id="356" name="Google Shape;356;p24"/>
          <p:cNvSpPr txBox="1"/>
          <p:nvPr/>
        </p:nvSpPr>
        <p:spPr>
          <a:xfrm>
            <a:off x="1164839" y="3334414"/>
            <a:ext cx="6319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Línea</a:t>
            </a:r>
            <a:endParaRPr/>
          </a:p>
        </p:txBody>
      </p:sp>
      <p:sp>
        <p:nvSpPr>
          <p:cNvPr id="357" name="Google Shape;357;p24"/>
          <p:cNvSpPr txBox="1"/>
          <p:nvPr/>
        </p:nvSpPr>
        <p:spPr>
          <a:xfrm>
            <a:off x="1164839" y="4089340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endParaRPr/>
          </a:p>
        </p:txBody>
      </p:sp>
      <p:sp>
        <p:nvSpPr>
          <p:cNvPr id="358" name="Google Shape;358;p24"/>
          <p:cNvSpPr txBox="1"/>
          <p:nvPr/>
        </p:nvSpPr>
        <p:spPr>
          <a:xfrm>
            <a:off x="1107607" y="4827146"/>
            <a:ext cx="9012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/>
          </a:p>
        </p:txBody>
      </p:sp>
      <p:sp>
        <p:nvSpPr>
          <p:cNvPr id="359" name="Google Shape;359;p24"/>
          <p:cNvSpPr txBox="1"/>
          <p:nvPr/>
        </p:nvSpPr>
        <p:spPr>
          <a:xfrm>
            <a:off x="6409050" y="4847039"/>
            <a:ext cx="11224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Inversionistas</a:t>
            </a:r>
            <a:endParaRPr/>
          </a:p>
        </p:txBody>
      </p:sp>
      <p:sp>
        <p:nvSpPr>
          <p:cNvPr id="360" name="Google Shape;360;p24"/>
          <p:cNvSpPr txBox="1"/>
          <p:nvPr/>
        </p:nvSpPr>
        <p:spPr>
          <a:xfrm>
            <a:off x="6401128" y="4105588"/>
            <a:ext cx="9765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Corporativa</a:t>
            </a:r>
            <a:endParaRPr/>
          </a:p>
        </p:txBody>
      </p:sp>
      <p:sp>
        <p:nvSpPr>
          <p:cNvPr id="361" name="Google Shape;361;p24"/>
          <p:cNvSpPr txBox="1"/>
          <p:nvPr/>
        </p:nvSpPr>
        <p:spPr>
          <a:xfrm>
            <a:off x="6633634" y="3264614"/>
            <a:ext cx="9464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negocio</a:t>
            </a:r>
            <a:endParaRPr/>
          </a:p>
        </p:txBody>
      </p:sp>
      <p:sp>
        <p:nvSpPr>
          <p:cNvPr id="362" name="Google Shape;362;p24"/>
          <p:cNvSpPr txBox="1"/>
          <p:nvPr/>
        </p:nvSpPr>
        <p:spPr>
          <a:xfrm>
            <a:off x="6449953" y="2573776"/>
            <a:ext cx="950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Profesional</a:t>
            </a:r>
            <a:endParaRPr/>
          </a:p>
        </p:txBody>
      </p:sp>
      <p:sp>
        <p:nvSpPr>
          <p:cNvPr id="363" name="Google Shape;363;p24"/>
          <p:cNvSpPr txBox="1"/>
          <p:nvPr/>
        </p:nvSpPr>
        <p:spPr>
          <a:xfrm>
            <a:off x="6494810" y="1800922"/>
            <a:ext cx="7906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/>
          </a:p>
        </p:txBody>
      </p:sp>
      <p:sp>
        <p:nvSpPr>
          <p:cNvPr id="364" name="Google Shape;364;p24"/>
          <p:cNvSpPr/>
          <p:nvPr/>
        </p:nvSpPr>
        <p:spPr>
          <a:xfrm>
            <a:off x="2998848" y="2309322"/>
            <a:ext cx="2537717" cy="253771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4"/>
          <p:cNvSpPr/>
          <p:nvPr/>
        </p:nvSpPr>
        <p:spPr>
          <a:xfrm>
            <a:off x="3193006" y="2685628"/>
            <a:ext cx="23185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Inversionistas</a:t>
            </a:r>
            <a:endParaRPr sz="13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deben resolver los puntos más importantes para aquellos que deben financiar el producto, servicio o iniciativa. En el caso de las rondas de inversión, son fundamentales varias partes: quién pide el dinero, para qué y cómo se va a </a:t>
            </a:r>
            <a:r>
              <a:rPr lang="es-E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devolver.</a:t>
            </a:r>
            <a:endParaRPr dirty="0"/>
          </a:p>
        </p:txBody>
      </p:sp>
      <p:sp>
        <p:nvSpPr>
          <p:cNvPr id="366" name="Google Shape;366;p24"/>
          <p:cNvSpPr txBox="1"/>
          <p:nvPr/>
        </p:nvSpPr>
        <p:spPr>
          <a:xfrm>
            <a:off x="4945374" y="5570821"/>
            <a:ext cx="30091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Contenido adaptado de Pipe Drive. (s.f.).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350194">
            <a:off x="5649848" y="4933036"/>
            <a:ext cx="593861" cy="59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https://es.123rf.com/photo_91755700_ilustraci%C3%B3n-de-vector-moderno-3d-una-plantilla-de-infograf%C3%ADa-circular-con-diez-elementos-y-un-c%C3%ADrculo-en-el.html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546" y="1380298"/>
            <a:ext cx="7137548" cy="422213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5"/>
          <p:cNvSpPr/>
          <p:nvPr/>
        </p:nvSpPr>
        <p:spPr>
          <a:xfrm>
            <a:off x="1058238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1058238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1058238" y="332540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1058238" y="4083980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1058238" y="4827146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460732" y="1808252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60732" y="256682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460732" y="3352664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60732" y="408726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468654" y="4791188"/>
            <a:ext cx="965770" cy="27740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207333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807267" y="1679825"/>
            <a:ext cx="593861" cy="570216"/>
          </a:xfrm>
          <a:prstGeom prst="ellipse">
            <a:avLst/>
          </a:prstGeom>
          <a:solidFill>
            <a:srgbClr val="006D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2064412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5826795" y="2430695"/>
            <a:ext cx="593861" cy="57021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5"/>
          <p:cNvSpPr/>
          <p:nvPr/>
        </p:nvSpPr>
        <p:spPr>
          <a:xfrm>
            <a:off x="2053810" y="3222662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5"/>
          <p:cNvSpPr/>
          <p:nvPr/>
        </p:nvSpPr>
        <p:spPr>
          <a:xfrm>
            <a:off x="5824756" y="3206257"/>
            <a:ext cx="593861" cy="5702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5"/>
          <p:cNvSpPr/>
          <p:nvPr/>
        </p:nvSpPr>
        <p:spPr>
          <a:xfrm>
            <a:off x="2053809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"/>
          <p:cNvSpPr/>
          <p:nvPr/>
        </p:nvSpPr>
        <p:spPr>
          <a:xfrm>
            <a:off x="5824753" y="3958121"/>
            <a:ext cx="593861" cy="570216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5"/>
          <p:cNvSpPr/>
          <p:nvPr/>
        </p:nvSpPr>
        <p:spPr>
          <a:xfrm>
            <a:off x="2053808" y="4693580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"/>
          <p:cNvSpPr/>
          <p:nvPr/>
        </p:nvSpPr>
        <p:spPr>
          <a:xfrm>
            <a:off x="5815189" y="4708991"/>
            <a:ext cx="593861" cy="570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5"/>
          <p:cNvSpPr txBox="1"/>
          <p:nvPr/>
        </p:nvSpPr>
        <p:spPr>
          <a:xfrm>
            <a:off x="1164839" y="1777877"/>
            <a:ext cx="7906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</a:t>
            </a:r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1017840" y="2584127"/>
            <a:ext cx="10807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Breve o </a:t>
            </a:r>
            <a:r>
              <a:rPr lang="es-E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pitch</a:t>
            </a:r>
            <a:endParaRPr/>
          </a:p>
        </p:txBody>
      </p:sp>
      <p:sp>
        <p:nvSpPr>
          <p:cNvPr id="398" name="Google Shape;398;p25"/>
          <p:cNvSpPr txBox="1"/>
          <p:nvPr/>
        </p:nvSpPr>
        <p:spPr>
          <a:xfrm>
            <a:off x="1164839" y="3334414"/>
            <a:ext cx="6319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Línea</a:t>
            </a:r>
            <a:endParaRPr/>
          </a:p>
        </p:txBody>
      </p:sp>
      <p:sp>
        <p:nvSpPr>
          <p:cNvPr id="399" name="Google Shape;399;p25"/>
          <p:cNvSpPr txBox="1"/>
          <p:nvPr/>
        </p:nvSpPr>
        <p:spPr>
          <a:xfrm>
            <a:off x="1164839" y="4089340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endParaRPr/>
          </a:p>
        </p:txBody>
      </p:sp>
      <p:sp>
        <p:nvSpPr>
          <p:cNvPr id="400" name="Google Shape;400;p25"/>
          <p:cNvSpPr txBox="1"/>
          <p:nvPr/>
        </p:nvSpPr>
        <p:spPr>
          <a:xfrm>
            <a:off x="1107607" y="4827146"/>
            <a:ext cx="9012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/>
          </a:p>
        </p:txBody>
      </p:sp>
      <p:sp>
        <p:nvSpPr>
          <p:cNvPr id="401" name="Google Shape;401;p25"/>
          <p:cNvSpPr txBox="1"/>
          <p:nvPr/>
        </p:nvSpPr>
        <p:spPr>
          <a:xfrm>
            <a:off x="6409050" y="4847039"/>
            <a:ext cx="11224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Inversionistas</a:t>
            </a:r>
            <a:endParaRPr/>
          </a:p>
        </p:txBody>
      </p:sp>
      <p:sp>
        <p:nvSpPr>
          <p:cNvPr id="402" name="Google Shape;402;p25"/>
          <p:cNvSpPr txBox="1"/>
          <p:nvPr/>
        </p:nvSpPr>
        <p:spPr>
          <a:xfrm>
            <a:off x="6401128" y="4105588"/>
            <a:ext cx="9765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Corporativa</a:t>
            </a:r>
            <a:endParaRPr/>
          </a:p>
        </p:txBody>
      </p:sp>
      <p:sp>
        <p:nvSpPr>
          <p:cNvPr id="403" name="Google Shape;403;p25"/>
          <p:cNvSpPr txBox="1"/>
          <p:nvPr/>
        </p:nvSpPr>
        <p:spPr>
          <a:xfrm>
            <a:off x="6633634" y="3264614"/>
            <a:ext cx="9464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negocio</a:t>
            </a:r>
            <a:endParaRPr/>
          </a:p>
        </p:txBody>
      </p:sp>
      <p:sp>
        <p:nvSpPr>
          <p:cNvPr id="404" name="Google Shape;404;p25"/>
          <p:cNvSpPr txBox="1"/>
          <p:nvPr/>
        </p:nvSpPr>
        <p:spPr>
          <a:xfrm>
            <a:off x="6449953" y="2573776"/>
            <a:ext cx="950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Profesional</a:t>
            </a:r>
            <a:endParaRPr/>
          </a:p>
        </p:txBody>
      </p:sp>
      <p:sp>
        <p:nvSpPr>
          <p:cNvPr id="405" name="Google Shape;405;p25"/>
          <p:cNvSpPr txBox="1"/>
          <p:nvPr/>
        </p:nvSpPr>
        <p:spPr>
          <a:xfrm>
            <a:off x="6494810" y="1800922"/>
            <a:ext cx="7906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/>
          </a:p>
        </p:txBody>
      </p:sp>
      <p:sp>
        <p:nvSpPr>
          <p:cNvPr id="406" name="Google Shape;406;p25"/>
          <p:cNvSpPr/>
          <p:nvPr/>
        </p:nvSpPr>
        <p:spPr>
          <a:xfrm>
            <a:off x="2998848" y="2309322"/>
            <a:ext cx="2537717" cy="253771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FF2F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5"/>
          <p:cNvSpPr/>
          <p:nvPr/>
        </p:nvSpPr>
        <p:spPr>
          <a:xfrm>
            <a:off x="3242699" y="2536486"/>
            <a:ext cx="2318500" cy="200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Corporativa</a:t>
            </a:r>
            <a:endParaRPr sz="13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existe un estilo único aunque sí es cierto que generalmente se piden modelos de presentación más serios y formales. Aquí se realiza una presentación de los valores organizacionales y elementos estratégicos de la empresa, tales como visión, misión, entre otros.</a:t>
            </a:r>
            <a:endParaRPr dirty="0"/>
          </a:p>
        </p:txBody>
      </p:sp>
      <p:sp>
        <p:nvSpPr>
          <p:cNvPr id="408" name="Google Shape;408;p25"/>
          <p:cNvSpPr txBox="1"/>
          <p:nvPr/>
        </p:nvSpPr>
        <p:spPr>
          <a:xfrm>
            <a:off x="4945374" y="5570821"/>
            <a:ext cx="30091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Contenido adaptado de Pipe Drive. (s.f.).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350194">
            <a:off x="5623968" y="4240104"/>
            <a:ext cx="593861" cy="59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Microsoft Office PowerPoint</Application>
  <PresentationFormat>Panorámica</PresentationFormat>
  <Paragraphs>177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JGOA</cp:lastModifiedBy>
  <cp:revision>1</cp:revision>
  <dcterms:modified xsi:type="dcterms:W3CDTF">2021-10-25T19:38:45Z</dcterms:modified>
</cp:coreProperties>
</file>